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sldIdLst>
    <p:sldId id="256" r:id="rId2"/>
    <p:sldId id="257" r:id="rId3"/>
    <p:sldId id="270" r:id="rId4"/>
    <p:sldId id="283" r:id="rId5"/>
    <p:sldId id="269" r:id="rId6"/>
    <p:sldId id="268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hlink"/>
    </p:penClr>
  </p:showPr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36" autoAdjust="0"/>
  </p:normalViewPr>
  <p:slideViewPr>
    <p:cSldViewPr>
      <p:cViewPr>
        <p:scale>
          <a:sx n="66" d="100"/>
          <a:sy n="66" d="100"/>
        </p:scale>
        <p:origin x="-120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201C2-97CB-4F22-858C-C7AA301013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0EB40-9A31-463D-BB9B-D854772790BB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C5A66-C5A4-4A76-87BE-A6A5E4534D1E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FAC2-83DB-4F38-8CEC-0E1B53C9FA08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01C2-97CB-4F22-858C-C7AA301013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9B1EE-4301-4C7D-A96A-F1BD2D7DA68B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to thank Rita for planning the fundraiser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63734-A617-458C-886A-9DD7702D3703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F19C0-4722-41E4-ABD3-6337E955614D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793D-7F9F-4592-BAB3-EEDA2CB506C6}" type="slidenum">
              <a:rPr lang="en-US"/>
              <a:pPr/>
              <a:t>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DFB10FA-1740-46B2-94E9-4041568CB62F}" type="slidenum">
              <a:rPr lang="en-US" smtClean="0"/>
              <a:pPr algn="r"/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BE7C-B18A-46E8-93C7-58D9B3EB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67E17-B21D-4FDE-84A4-718D297D5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C32F1-4694-4BED-99D5-317118803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38B1B-4166-4351-BFCA-87C20887CD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3EB6CE2-51BA-4E1A-98C4-7569AFA1CC51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EAF-4517-44A0-99A6-A59AFF443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61C-493F-4889-969A-02BD3D58C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1B07-38EE-4E83-8BC5-DBAACC012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89C7-91E9-4812-8203-75B62E3EB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2A974D1-C571-4EC5-9157-2BA293A6E810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r"/>
            <a:fld id="{4F18D783-3DA9-4C4B-B42E-E1CE53F8FD28}" type="slidenum">
              <a:rPr lang="en-US" smtClean="0"/>
              <a:pPr algn="r"/>
              <a:t>‹#›</a:t>
            </a:fld>
            <a:endParaRPr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/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fld id="{9169DF34-6E75-4A8C-8690-566142986955}" type="slidenum">
              <a:rPr lang="en-US" smtClean="0"/>
              <a:pPr algn="r"/>
              <a:t>‹#›</a:t>
            </a:fld>
            <a:endParaRPr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Bergen Animal </a:t>
            </a:r>
            <a:r>
              <a:rPr lang="en-US" dirty="0"/>
              <a:t>Shelter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Dogs, Cats, and Birds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</p:spPr>
        <p:txBody>
          <a:bodyPr/>
          <a:lstStyle/>
          <a:p>
            <a:r>
              <a:rPr lang="en-US" dirty="0"/>
              <a:t>Adoption</a:t>
            </a:r>
          </a:p>
          <a:p>
            <a:r>
              <a:rPr lang="en-US" dirty="0"/>
              <a:t>Rescue</a:t>
            </a:r>
          </a:p>
          <a:p>
            <a:r>
              <a:rPr lang="en-US" dirty="0"/>
              <a:t>Public Health</a:t>
            </a:r>
          </a:p>
          <a:p>
            <a:r>
              <a:rPr lang="en-US" dirty="0"/>
              <a:t>Wildlife</a:t>
            </a:r>
          </a:p>
          <a:p>
            <a:endParaRPr lang="en-US" dirty="0"/>
          </a:p>
        </p:txBody>
      </p:sp>
      <p:sp>
        <p:nvSpPr>
          <p:cNvPr id="5" name="Heart 4"/>
          <p:cNvSpPr/>
          <p:nvPr/>
        </p:nvSpPr>
        <p:spPr>
          <a:xfrm>
            <a:off x="5791200" y="3048000"/>
            <a:ext cx="2743200" cy="3200400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dirty="0" smtClean="0">
                <a:latin typeface="Garamond" pitchFamily="18" charset="0"/>
              </a:rPr>
              <a:t>We are a county-operated shelter providing animal control. </a:t>
            </a:r>
            <a:endParaRPr lang="en-US" dirty="0">
              <a:latin typeface="Garamond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</p:spPr>
        <p:txBody>
          <a:bodyPr/>
          <a:lstStyle/>
          <a:p>
            <a:r>
              <a:rPr lang="en-US" dirty="0"/>
              <a:t>Education</a:t>
            </a:r>
          </a:p>
          <a:p>
            <a:r>
              <a:rPr lang="en-US" dirty="0"/>
              <a:t>Adoption</a:t>
            </a:r>
          </a:p>
          <a:p>
            <a:r>
              <a:rPr lang="en-US" dirty="0"/>
              <a:t>Vaccination</a:t>
            </a:r>
          </a:p>
          <a:p>
            <a:r>
              <a:rPr lang="en-US" dirty="0"/>
              <a:t>Spay &amp; Neuter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876800"/>
            <a:ext cx="4455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Volunteer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Dogs</a:t>
            </a:r>
          </a:p>
          <a:p>
            <a:r>
              <a:rPr lang="en-US" dirty="0" smtClean="0"/>
              <a:t>Cats</a:t>
            </a:r>
          </a:p>
          <a:p>
            <a:r>
              <a:rPr lang="en-US" dirty="0" smtClean="0"/>
              <a:t>Birds</a:t>
            </a:r>
          </a:p>
          <a:p>
            <a:r>
              <a:rPr lang="en-US" dirty="0" smtClean="0"/>
              <a:t>Rabbits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Arianna Benjamin</a:t>
            </a:r>
          </a:p>
          <a:p>
            <a:pPr lvl="1"/>
            <a:r>
              <a:rPr lang="en-US" dirty="0" smtClean="0"/>
              <a:t>President</a:t>
            </a:r>
          </a:p>
          <a:p>
            <a:r>
              <a:rPr lang="en-US" dirty="0" smtClean="0"/>
              <a:t> Sarah Chu</a:t>
            </a:r>
          </a:p>
          <a:p>
            <a:pPr lvl="1"/>
            <a:r>
              <a:rPr lang="en-US" dirty="0" smtClean="0"/>
              <a:t>Vice President</a:t>
            </a:r>
          </a:p>
          <a:p>
            <a:r>
              <a:rPr lang="en-US" dirty="0" smtClean="0"/>
              <a:t> Ellyn Martinson</a:t>
            </a:r>
          </a:p>
          <a:p>
            <a:pPr lvl="1"/>
            <a:r>
              <a:rPr lang="en-US" dirty="0" smtClean="0"/>
              <a:t>Treasurer</a:t>
            </a:r>
          </a:p>
          <a:p>
            <a:r>
              <a:rPr lang="en-US" dirty="0" smtClean="0"/>
              <a:t>Rachel Dumont</a:t>
            </a:r>
          </a:p>
          <a:p>
            <a:pPr lvl="1"/>
            <a:r>
              <a:rPr lang="en-US" dirty="0" smtClean="0"/>
              <a:t>Secretary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Funds Raised This Year</a:t>
            </a:r>
            <a:endParaRPr lang="en-US" sz="40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Featured Animals For Adoption</a:t>
            </a:r>
            <a:endParaRPr lang="en-US" dirty="0"/>
          </a:p>
        </p:txBody>
      </p:sp>
      <p:pic>
        <p:nvPicPr>
          <p:cNvPr id="20503" name="Picture 23" descr="MPj040701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1316874" y="2516404"/>
            <a:ext cx="2319251" cy="3138055"/>
          </a:xfrm>
        </p:spPr>
      </p:pic>
      <p:sp>
        <p:nvSpPr>
          <p:cNvPr id="20501" name="Rectangle 21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z="2400" dirty="0" smtClean="0"/>
              <a:t>I’m </a:t>
            </a:r>
            <a:r>
              <a:rPr lang="en-US" sz="2400" dirty="0"/>
              <a:t>8 weeks old</a:t>
            </a:r>
          </a:p>
          <a:p>
            <a:pPr lvl="1"/>
            <a:r>
              <a:rPr lang="en-US" sz="2400" dirty="0"/>
              <a:t>I’m a girl kitten</a:t>
            </a:r>
          </a:p>
          <a:p>
            <a:pPr lvl="1"/>
            <a:r>
              <a:rPr lang="en-US" sz="2400" dirty="0"/>
              <a:t>I’m soft and fluffy</a:t>
            </a:r>
          </a:p>
          <a:p>
            <a:pPr lvl="1"/>
            <a:r>
              <a:rPr lang="en-US" sz="2400" dirty="0"/>
              <a:t>I love children</a:t>
            </a:r>
          </a:p>
          <a:p>
            <a:pPr lvl="1"/>
            <a:r>
              <a:rPr lang="en-US" sz="2400" dirty="0"/>
              <a:t>My name is Wilma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Featured Animals For Adoption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b="1" dirty="0" smtClean="0"/>
              <a:t>5 </a:t>
            </a:r>
            <a:r>
              <a:rPr lang="en-US" sz="2400" b="1" dirty="0"/>
              <a:t>years old </a:t>
            </a:r>
          </a:p>
          <a:p>
            <a:pPr lvl="1"/>
            <a:r>
              <a:rPr lang="en-US" sz="2400" b="1" dirty="0" smtClean="0"/>
              <a:t>Orange tabby</a:t>
            </a:r>
            <a:endParaRPr lang="en-US" sz="2400" b="1" dirty="0"/>
          </a:p>
          <a:p>
            <a:pPr lvl="1"/>
            <a:r>
              <a:rPr lang="en-US" sz="2400" b="1" dirty="0" smtClean="0"/>
              <a:t>Male</a:t>
            </a:r>
            <a:endParaRPr lang="en-US" sz="2400" b="1" dirty="0"/>
          </a:p>
          <a:p>
            <a:pPr lvl="1"/>
            <a:r>
              <a:rPr lang="en-US" sz="2400" b="1" dirty="0"/>
              <a:t>Loves kids</a:t>
            </a:r>
          </a:p>
          <a:p>
            <a:pPr lvl="1"/>
            <a:r>
              <a:rPr lang="en-US" sz="2400" b="1" dirty="0"/>
              <a:t>All shots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3|1.7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4|1.4|1.7|1.4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1178</TotalTime>
  <Words>111</Words>
  <Application>Microsoft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Bergen Animal Shelter</vt:lpstr>
      <vt:lpstr>Policies</vt:lpstr>
      <vt:lpstr>Programs</vt:lpstr>
      <vt:lpstr>Animals</vt:lpstr>
      <vt:lpstr>Organization</vt:lpstr>
      <vt:lpstr>Funds Raised This Year</vt:lpstr>
      <vt:lpstr>Featured Animals For Adoption</vt:lpstr>
      <vt:lpstr>Featured Animals For Adoption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Shelter</dc:title>
  <dc:creator>Rachel Biheller Bunin</dc:creator>
  <cp:lastModifiedBy>Rachel</cp:lastModifiedBy>
  <cp:revision>52</cp:revision>
  <dcterms:created xsi:type="dcterms:W3CDTF">2003-06-17T14:25:31Z</dcterms:created>
  <dcterms:modified xsi:type="dcterms:W3CDTF">2007-04-16T20:21:58Z</dcterms:modified>
</cp:coreProperties>
</file>