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1F32-BE2D-4C2F-B621-97ED4EB0B170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C627D-3FBB-4D44-A32A-157316165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1F32-BE2D-4C2F-B621-97ED4EB0B170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C627D-3FBB-4D44-A32A-157316165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1F32-BE2D-4C2F-B621-97ED4EB0B170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C627D-3FBB-4D44-A32A-157316165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1F32-BE2D-4C2F-B621-97ED4EB0B170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C627D-3FBB-4D44-A32A-157316165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1F32-BE2D-4C2F-B621-97ED4EB0B170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C627D-3FBB-4D44-A32A-157316165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1F32-BE2D-4C2F-B621-97ED4EB0B170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C627D-3FBB-4D44-A32A-157316165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1F32-BE2D-4C2F-B621-97ED4EB0B170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C627D-3FBB-4D44-A32A-157316165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1F32-BE2D-4C2F-B621-97ED4EB0B170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C627D-3FBB-4D44-A32A-157316165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1F32-BE2D-4C2F-B621-97ED4EB0B170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C627D-3FBB-4D44-A32A-157316165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1F32-BE2D-4C2F-B621-97ED4EB0B170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C627D-3FBB-4D44-A32A-157316165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1F32-BE2D-4C2F-B621-97ED4EB0B170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C627D-3FBB-4D44-A32A-157316165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61F32-BE2D-4C2F-B621-97ED4EB0B170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C627D-3FBB-4D44-A32A-1573161657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each2.wav">
            <a:hlinkClick r:id="" action="ppaction://media"/>
          </p:cNvPr>
          <p:cNvPicPr>
            <a:picLocks noRot="1" noChangeAspect="1"/>
          </p:cNvPicPr>
          <p:nvPr>
            <a:wavAudioFile r:embed="rId1" name="beach2.wav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4" name="Picture 3" descr="tropical-beach-suns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45942" y="-152400"/>
            <a:ext cx="9289942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29200" y="381000"/>
            <a:ext cx="36795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Verdana" pitchFamily="34" charset="0"/>
              </a:rPr>
              <a:t>Wish You 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Verdana" pitchFamily="34" charset="0"/>
              </a:rPr>
              <a:t>Were Here!</a:t>
            </a:r>
            <a:endParaRPr lang="en-US" sz="4800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6" name="Picture 5" descr="beach-ball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600" y="4964938"/>
            <a:ext cx="1676400" cy="1531112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1" name="beach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4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946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</Words>
  <Application>Microsoft Office PowerPoint</Application>
  <PresentationFormat>On-screen Show (4:3)</PresentationFormat>
  <Paragraphs>2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Dons</dc:creator>
  <cp:lastModifiedBy>Dons</cp:lastModifiedBy>
  <cp:revision>2</cp:revision>
  <dcterms:created xsi:type="dcterms:W3CDTF">2012-01-18T18:59:22Z</dcterms:created>
  <dcterms:modified xsi:type="dcterms:W3CDTF">2012-01-18T19:19:41Z</dcterms:modified>
</cp:coreProperties>
</file>