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77" r:id="rId2"/>
  </p:sldMasterIdLst>
  <p:sldIdLst>
    <p:sldId id="256" r:id="rId3"/>
    <p:sldId id="266" r:id="rId4"/>
    <p:sldId id="261" r:id="rId5"/>
    <p:sldId id="258" r:id="rId6"/>
    <p:sldId id="262" r:id="rId7"/>
    <p:sldId id="267" r:id="rId8"/>
    <p:sldId id="263" r:id="rId9"/>
    <p:sldId id="268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0AAB-7CE1-4A49-A473-94B44DC114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B556-6112-44D9-9F93-7CB7F1646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667A-14C1-4BBE-8E32-5616C0C2A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0B6A-13BA-49FF-9B68-6CC02A081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FC04-2A41-45C0-BCCA-DA4800513F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7D7-DF4D-43A7-8321-93B5B2A3B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4EF6-D00E-40DC-A64D-38B7F917C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F176-AB1A-4F60-81B3-90119882A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0786-FDC2-41D8-A8B4-C921E1758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46A6-50A3-4D47-934B-4514EACA4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652B-080F-4561-8053-4ECD132AEF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CFFB8-5587-4046-AE98-05FACF594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When You Call 911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Emergency Medical Technicians - Paramedics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Emergencies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19200" y="3048000"/>
            <a:ext cx="36957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Accidents</a:t>
            </a:r>
          </a:p>
          <a:p>
            <a:pPr>
              <a:lnSpc>
                <a:spcPct val="90000"/>
              </a:lnSpc>
            </a:pPr>
            <a:r>
              <a:rPr lang="en-US"/>
              <a:t>Allergic reactions</a:t>
            </a:r>
          </a:p>
          <a:p>
            <a:pPr>
              <a:lnSpc>
                <a:spcPct val="90000"/>
              </a:lnSpc>
            </a:pPr>
            <a:r>
              <a:rPr lang="en-US"/>
              <a:t>Bleeding, uncontrolled </a:t>
            </a:r>
          </a:p>
          <a:p>
            <a:pPr>
              <a:lnSpc>
                <a:spcPct val="90000"/>
              </a:lnSpc>
            </a:pPr>
            <a:r>
              <a:rPr lang="en-US"/>
              <a:t>Breathing difficulty</a:t>
            </a:r>
          </a:p>
          <a:p>
            <a:pPr>
              <a:lnSpc>
                <a:spcPct val="90000"/>
              </a:lnSpc>
            </a:pPr>
            <a:r>
              <a:rPr lang="en-US"/>
              <a:t>Broken bones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105400" y="3048000"/>
            <a:ext cx="36957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Burns</a:t>
            </a:r>
          </a:p>
          <a:p>
            <a:pPr>
              <a:lnSpc>
                <a:spcPct val="90000"/>
              </a:lnSpc>
            </a:pPr>
            <a:r>
              <a:rPr lang="en-US"/>
              <a:t>Heart attack</a:t>
            </a:r>
          </a:p>
          <a:p>
            <a:pPr>
              <a:lnSpc>
                <a:spcPct val="90000"/>
              </a:lnSpc>
            </a:pPr>
            <a:r>
              <a:rPr lang="en-US"/>
              <a:t>Overdose</a:t>
            </a:r>
          </a:p>
          <a:p>
            <a:pPr>
              <a:lnSpc>
                <a:spcPct val="90000"/>
              </a:lnSpc>
            </a:pPr>
            <a:r>
              <a:rPr lang="en-US"/>
              <a:t>Stroke</a:t>
            </a:r>
          </a:p>
          <a:p>
            <a:pPr>
              <a:lnSpc>
                <a:spcPct val="90000"/>
              </a:lnSpc>
            </a:pPr>
            <a:r>
              <a:rPr lang="en-US"/>
              <a:t>Unconsciousness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990600" y="1951038"/>
            <a:ext cx="79248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Almost everyone finds themselves in need of emergency services sometime in their life.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Emergency Medical Service Providers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743200"/>
            <a:ext cx="67818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City or county government </a:t>
            </a:r>
          </a:p>
          <a:p>
            <a:pPr>
              <a:lnSpc>
                <a:spcPct val="90000"/>
              </a:lnSpc>
            </a:pPr>
            <a:r>
              <a:rPr lang="en-US" sz="2400"/>
              <a:t>Fire department</a:t>
            </a:r>
          </a:p>
          <a:p>
            <a:pPr>
              <a:lnSpc>
                <a:spcPct val="90000"/>
              </a:lnSpc>
            </a:pPr>
            <a:r>
              <a:rPr lang="en-US" sz="2400"/>
              <a:t>Hospital</a:t>
            </a:r>
          </a:p>
          <a:p>
            <a:pPr>
              <a:lnSpc>
                <a:spcPct val="90000"/>
              </a:lnSpc>
            </a:pPr>
            <a:r>
              <a:rPr lang="en-US" sz="2400"/>
              <a:t>Private ambulance service</a:t>
            </a:r>
          </a:p>
          <a:p>
            <a:pPr>
              <a:lnSpc>
                <a:spcPct val="90000"/>
              </a:lnSpc>
            </a:pPr>
            <a:r>
              <a:rPr lang="en-US" sz="2400"/>
              <a:t>Or a combination of the above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90600" y="1951038"/>
            <a:ext cx="792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EMS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care may be provided by 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Emergency Medical Service Responders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2743200"/>
            <a:ext cx="67818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Paramedics</a:t>
            </a:r>
          </a:p>
          <a:p>
            <a:pPr>
              <a:lnSpc>
                <a:spcPct val="90000"/>
              </a:lnSpc>
            </a:pPr>
            <a:r>
              <a:rPr lang="en-US" sz="2400"/>
              <a:t>EMT-I - Emergency Medical Technicians - Intermediate</a:t>
            </a:r>
          </a:p>
          <a:p>
            <a:pPr>
              <a:lnSpc>
                <a:spcPct val="90000"/>
              </a:lnSpc>
            </a:pPr>
            <a:r>
              <a:rPr lang="en-US" sz="2400"/>
              <a:t>EMT - Emergency Medical Technicians - Basic</a:t>
            </a:r>
          </a:p>
          <a:p>
            <a:pPr>
              <a:lnSpc>
                <a:spcPct val="90000"/>
              </a:lnSpc>
            </a:pPr>
            <a:r>
              <a:rPr lang="en-US" sz="2400"/>
              <a:t>ECA - Emergency Care Attendants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90600" y="1951038"/>
            <a:ext cx="792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EMS responders are generally categorized as: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Emergency Medical Service Dispatchers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7924800" cy="134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When you call 911, an Emergency Medical Services Dispatcher will answer. 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Emergency Medical Service Dispatchers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3276600"/>
            <a:ext cx="67818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Calm the caller</a:t>
            </a:r>
          </a:p>
          <a:p>
            <a:pPr>
              <a:lnSpc>
                <a:spcPct val="90000"/>
              </a:lnSpc>
            </a:pPr>
            <a:r>
              <a:rPr lang="en-US" sz="2400"/>
              <a:t>Get needed information about the emergency</a:t>
            </a:r>
          </a:p>
          <a:p>
            <a:pPr>
              <a:lnSpc>
                <a:spcPct val="90000"/>
              </a:lnSpc>
            </a:pPr>
            <a:r>
              <a:rPr lang="en-US" sz="2400"/>
              <a:t>Send the Emergency Medical crew to the scene of the emergency</a:t>
            </a:r>
          </a:p>
          <a:p>
            <a:pPr>
              <a:lnSpc>
                <a:spcPct val="90000"/>
              </a:lnSpc>
            </a:pPr>
            <a:r>
              <a:rPr lang="en-US" sz="2400"/>
              <a:t>May give the caller instructions to help stabilize the patient until help arrives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90600" y="1951038"/>
            <a:ext cx="792480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dispatcher will: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EMS providers respond to emergency scenes in several ways: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First Responders – generally smaller, quick vehicles that can easily negotiate traffic.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 </a:t>
            </a:r>
            <a:r>
              <a:rPr lang="en-US" sz="1600" dirty="0"/>
              <a:t>Equipped with basic first aid tools.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Ambulances – Mobile ICUs. Equipped with advanced life saving supplies and equipment.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Transports </a:t>
            </a:r>
            <a:r>
              <a:rPr lang="en-US" sz="1600" dirty="0"/>
              <a:t>patient. 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Aircraft – Includes fixed-wing or helicopters.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For </a:t>
            </a:r>
            <a:r>
              <a:rPr lang="en-US" sz="1600" dirty="0"/>
              <a:t>quick and/or long distance transportation.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Fire Engines – Carry equipment for heavy rescue and extrication. 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For </a:t>
            </a:r>
            <a:r>
              <a:rPr lang="en-US" sz="1600" dirty="0"/>
              <a:t>example: Jaws of Life</a:t>
            </a:r>
            <a:r>
              <a:rPr lang="en-US" sz="1600" dirty="0">
                <a:cs typeface="Tahoma" pitchFamily="34" charset="0"/>
              </a:rPr>
              <a:t>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Emergency Departments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90600" y="1951038"/>
            <a:ext cx="792480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Medical care continues when the patient arrives at the Emergency Department.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Features of Emergency Departments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3352800"/>
            <a:ext cx="67818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Physicians trained in Emergency Medicine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Nurses trained for trauma care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Support Staff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Emergency Medical Technicians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X-ray Technicians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Respiratory Technicians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Specialized trauma equipment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329</TotalTime>
  <Words>278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1_Shimmer</vt:lpstr>
      <vt:lpstr>Office Theme</vt:lpstr>
      <vt:lpstr>When You Call 911</vt:lpstr>
      <vt:lpstr>Emergencies</vt:lpstr>
      <vt:lpstr>Emergency Medical Service Providers</vt:lpstr>
      <vt:lpstr>Emergency Medical Service Responders</vt:lpstr>
      <vt:lpstr>Emergency Medical Service Dispatchers</vt:lpstr>
      <vt:lpstr>Emergency Medical Service Dispatchers</vt:lpstr>
      <vt:lpstr>EMS providers respond to emergency scenes in several ways:</vt:lpstr>
      <vt:lpstr>Emergency Departments</vt:lpstr>
      <vt:lpstr>Features of Emergency Departments</vt:lpstr>
    </vt:vector>
  </TitlesOfParts>
  <Company>PLTD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</dc:title>
  <dc:creator>Rachel Bunin</dc:creator>
  <cp:lastModifiedBy>Rachel</cp:lastModifiedBy>
  <cp:revision>7</cp:revision>
  <dcterms:created xsi:type="dcterms:W3CDTF">2004-01-17T18:52:18Z</dcterms:created>
  <dcterms:modified xsi:type="dcterms:W3CDTF">2007-04-01T16:32:00Z</dcterms:modified>
</cp:coreProperties>
</file>