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47" autoAdjust="0"/>
  </p:normalViewPr>
  <p:slideViewPr>
    <p:cSldViewPr>
      <p:cViewPr varScale="1">
        <p:scale>
          <a:sx n="64" d="100"/>
          <a:sy n="64" d="100"/>
        </p:scale>
        <p:origin x="-6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0B999-0351-46CB-839C-FE9D30F601E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C0A6A-E362-444F-BFD5-8D4DB7CCF1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0B999-0351-46CB-839C-FE9D30F601E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C0A6A-E362-444F-BFD5-8D4DB7CCF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0B999-0351-46CB-839C-FE9D30F601E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C0A6A-E362-444F-BFD5-8D4DB7CCF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0B999-0351-46CB-839C-FE9D30F601E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C0A6A-E362-444F-BFD5-8D4DB7CCF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0B999-0351-46CB-839C-FE9D30F601E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C0A6A-E362-444F-BFD5-8D4DB7CCF1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0B999-0351-46CB-839C-FE9D30F601E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C0A6A-E362-444F-BFD5-8D4DB7CCF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0B999-0351-46CB-839C-FE9D30F601E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C0A6A-E362-444F-BFD5-8D4DB7CCF1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0B999-0351-46CB-839C-FE9D30F601E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C0A6A-E362-444F-BFD5-8D4DB7CCF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0B999-0351-46CB-839C-FE9D30F601E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C0A6A-E362-444F-BFD5-8D4DB7CCF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0B999-0351-46CB-839C-FE9D30F601E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C0A6A-E362-444F-BFD5-8D4DB7CCF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4C0B999-0351-46CB-839C-FE9D30F601E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00C0A6A-E362-444F-BFD5-8D4DB7CCF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4C0B999-0351-46CB-839C-FE9D30F601E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00C0A6A-E362-444F-BFD5-8D4DB7CCF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066800"/>
            <a:ext cx="76875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B050"/>
                </a:solidFill>
                <a:latin typeface="Verdana" pitchFamily="34" charset="0"/>
              </a:rPr>
              <a:t>HERO Tips of the Day</a:t>
            </a:r>
            <a:endParaRPr lang="en-US" sz="5400" dirty="0">
              <a:solidFill>
                <a:srgbClr val="00B050"/>
              </a:solidFill>
              <a:latin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362200"/>
            <a:ext cx="1903983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Make Eye Contact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10201" y="2133600"/>
            <a:ext cx="3505199" cy="4708981"/>
          </a:xfrm>
          <a:prstGeom prst="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Steps for your Video: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Take  your video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Download your video  to your </a:t>
            </a:r>
          </a:p>
          <a:p>
            <a:pPr marL="342900" indent="-342900"/>
            <a:r>
              <a:rPr lang="en-US" sz="2000" dirty="0" smtClean="0"/>
              <a:t>Computer.</a:t>
            </a:r>
          </a:p>
          <a:p>
            <a:pPr marL="342900" indent="-342900">
              <a:buAutoNum type="arabicPeriod" startAt="3"/>
            </a:pPr>
            <a:r>
              <a:rPr lang="en-US" sz="2000" dirty="0" smtClean="0"/>
              <a:t>Convert the file with YouTube  </a:t>
            </a:r>
          </a:p>
          <a:p>
            <a:pPr marL="342900" indent="-342900"/>
            <a:r>
              <a:rPr lang="en-US" sz="2000" dirty="0" smtClean="0"/>
              <a:t>Downloader  to WMV file</a:t>
            </a:r>
          </a:p>
          <a:p>
            <a:pPr marL="342900" indent="-342900"/>
            <a:r>
              <a:rPr lang="en-US" sz="2000" dirty="0" smtClean="0"/>
              <a:t>4. Import file to Movie maker</a:t>
            </a:r>
          </a:p>
          <a:p>
            <a:pPr marL="342900" indent="-342900"/>
            <a:r>
              <a:rPr lang="en-US" sz="2000" dirty="0" smtClean="0"/>
              <a:t>5. Edit/ Add Intro and credit</a:t>
            </a:r>
          </a:p>
          <a:p>
            <a:pPr marL="342900" indent="-342900"/>
            <a:r>
              <a:rPr lang="en-US" sz="2000" dirty="0" smtClean="0"/>
              <a:t>6. “Save Movie File”</a:t>
            </a:r>
          </a:p>
          <a:p>
            <a:pPr marL="342900" indent="-342900"/>
            <a:r>
              <a:rPr lang="en-US" sz="2000" dirty="0" smtClean="0"/>
              <a:t>7. Insert into your Power Point</a:t>
            </a:r>
          </a:p>
          <a:p>
            <a:pPr marL="342900" indent="-342900"/>
            <a:r>
              <a:rPr lang="en-US" sz="2000" dirty="0" smtClean="0"/>
              <a:t>8. When presenting- copy </a:t>
            </a:r>
          </a:p>
          <a:p>
            <a:pPr marL="342900" indent="-342900"/>
            <a:r>
              <a:rPr lang="en-US" sz="2000" dirty="0"/>
              <a:t> </a:t>
            </a:r>
            <a:r>
              <a:rPr lang="en-US" sz="2000" dirty="0" smtClean="0"/>
              <a:t>presentation  &amp; movie file on </a:t>
            </a:r>
          </a:p>
          <a:p>
            <a:pPr marL="342900" indent="-342900"/>
            <a:r>
              <a:rPr lang="en-US" sz="2000" dirty="0"/>
              <a:t> </a:t>
            </a:r>
            <a:r>
              <a:rPr lang="en-US" sz="2000" dirty="0" smtClean="0"/>
              <a:t>Flash Drive.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76400" y="3505200"/>
            <a:ext cx="3280065" cy="461665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Don’t READ- summarize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4876800"/>
            <a:ext cx="4329327" cy="156966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Don’t FORGET to MAKE your </a:t>
            </a:r>
          </a:p>
          <a:p>
            <a:r>
              <a:rPr lang="en-US" sz="2400" dirty="0" smtClean="0"/>
              <a:t>Case- about your HERO! Answer </a:t>
            </a:r>
          </a:p>
          <a:p>
            <a:r>
              <a:rPr lang="en-US" sz="2400" dirty="0" smtClean="0"/>
              <a:t>The question </a:t>
            </a:r>
            <a:r>
              <a:rPr lang="en-US" sz="2400" i="1" dirty="0" smtClean="0"/>
              <a:t>WHY</a:t>
            </a:r>
            <a:r>
              <a:rPr lang="en-US" sz="2400" dirty="0" smtClean="0"/>
              <a:t> He/ She is a </a:t>
            </a:r>
          </a:p>
          <a:p>
            <a:pPr algn="ctr"/>
            <a:r>
              <a:rPr lang="en-US" sz="2400" dirty="0" smtClean="0"/>
              <a:t>HERO.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1556" y="914400"/>
            <a:ext cx="828726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 smtClean="0">
                <a:solidFill>
                  <a:srgbClr val="00B050"/>
                </a:solidFill>
                <a:latin typeface="Verdana" pitchFamily="34" charset="0"/>
              </a:rPr>
              <a:t>Today’s Quick Instructions</a:t>
            </a:r>
            <a:endParaRPr lang="en-US" sz="4800" dirty="0">
              <a:solidFill>
                <a:srgbClr val="00B050"/>
              </a:solidFill>
              <a:latin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590800"/>
            <a:ext cx="5471883" cy="46166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Verdana" pitchFamily="34" charset="0"/>
              </a:rPr>
              <a:t>1.Log </a:t>
            </a:r>
            <a:r>
              <a:rPr lang="en-US" sz="2400" dirty="0" smtClean="0">
                <a:latin typeface="Verdana" pitchFamily="34" charset="0"/>
              </a:rPr>
              <a:t>on as  soon as you get </a:t>
            </a:r>
            <a:r>
              <a:rPr lang="en-US" sz="2400" dirty="0" smtClean="0">
                <a:latin typeface="Verdana" pitchFamily="34" charset="0"/>
              </a:rPr>
              <a:t>here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3733800"/>
            <a:ext cx="5005473" cy="2862322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2.Check  “RENWEB“ TODAY-make sure </a:t>
            </a:r>
          </a:p>
          <a:p>
            <a:r>
              <a:rPr lang="en-US" sz="2000" dirty="0" smtClean="0">
                <a:latin typeface="Verdana" pitchFamily="34" charset="0"/>
              </a:rPr>
              <a:t>I have  ALL of your grades</a:t>
            </a:r>
          </a:p>
          <a:p>
            <a:r>
              <a:rPr lang="en-US" sz="2000" dirty="0" smtClean="0">
                <a:latin typeface="Verdana" pitchFamily="34" charset="0"/>
              </a:rPr>
              <a:t> HERO Turn in list: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latin typeface="Verdana" pitchFamily="34" charset="0"/>
              </a:rPr>
              <a:t>Video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latin typeface="Verdana" pitchFamily="34" charset="0"/>
              </a:rPr>
              <a:t>Power Point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latin typeface="Verdana" pitchFamily="34" charset="0"/>
              </a:rPr>
              <a:t>Access -Data Base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latin typeface="Verdana" pitchFamily="34" charset="0"/>
              </a:rPr>
              <a:t>Word  - Works Cited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latin typeface="Verdana" pitchFamily="34" charset="0"/>
              </a:rPr>
              <a:t>Newsletter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77000" y="3048000"/>
            <a:ext cx="1724703" cy="646331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 pitchFamily="34" charset="0"/>
              </a:rPr>
              <a:t>3.Vote QUICKLY !!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600" y="4343400"/>
            <a:ext cx="3356175" cy="646331"/>
          </a:xfrm>
          <a:prstGeom prst="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Verdana" pitchFamily="34" charset="0"/>
              </a:rPr>
              <a:t>4.No Laptops, IPods, music</a:t>
            </a:r>
          </a:p>
          <a:p>
            <a:r>
              <a:rPr lang="en-US" dirty="0" smtClean="0">
                <a:latin typeface="Verdana" pitchFamily="34" charset="0"/>
              </a:rPr>
              <a:t>, etc during presentations</a:t>
            </a:r>
            <a:endParaRPr lang="en-US" dirty="0">
              <a:latin typeface="Verdana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</TotalTime>
  <Words>154</Words>
  <Application>Microsoft Office PowerPoint</Application>
  <PresentationFormat>On-screen Show 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Metro</vt:lpstr>
      <vt:lpstr>Slide 1</vt:lpstr>
      <vt:lpstr>Slide 2</vt:lpstr>
    </vt:vector>
  </TitlesOfParts>
  <Company>ACs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Dons</dc:creator>
  <cp:lastModifiedBy>Dons</cp:lastModifiedBy>
  <cp:revision>21</cp:revision>
  <dcterms:created xsi:type="dcterms:W3CDTF">2011-11-04T14:20:19Z</dcterms:created>
  <dcterms:modified xsi:type="dcterms:W3CDTF">2011-11-16T13:39:10Z</dcterms:modified>
</cp:coreProperties>
</file>