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5" r:id="rId10"/>
    <p:sldId id="266" r:id="rId1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2787"/>
    <p:restoredTop sz="91000" autoAdjust="0"/>
  </p:normalViewPr>
  <p:slideViewPr>
    <p:cSldViewPr>
      <p:cViewPr varScale="1">
        <p:scale>
          <a:sx n="68" d="100"/>
          <a:sy n="68" d="100"/>
        </p:scale>
        <p:origin x="-8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512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2560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717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717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921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1126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1331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1536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1945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2355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5/30/2007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5/30/2007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5/30/2007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5/30/2007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5/30/2007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5/30/2007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5/30/2007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5/30/2007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5/30/2007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5/30/2007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5/30/2007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5/30/2007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MarkerFeltThin" charset="0"/>
              </a:rPr>
              <a:t>Java Internet Café</a:t>
            </a:r>
          </a:p>
        </p:txBody>
      </p:sp>
      <p:graphicFrame>
        <p:nvGraphicFramePr>
          <p:cNvPr id="4099" name="Object 3">
            <a:hlinkClick r:id="" action="ppaction://ole?verb=0"/>
          </p:cNvPr>
          <p:cNvGraphicFramePr>
            <a:graphicFrameLocks/>
          </p:cNvGraphicFramePr>
          <p:nvPr>
            <p:ph type="clipArt" sz="half" idx="1"/>
          </p:nvPr>
        </p:nvGraphicFramePr>
        <p:xfrm>
          <a:off x="3048000" y="1676400"/>
          <a:ext cx="3248025" cy="4114800"/>
        </p:xfrm>
        <a:graphic>
          <a:graphicData uri="http://schemas.openxmlformats.org/presentationml/2006/ole">
            <p:oleObj spid="_x0000_s4099" name="Clip" r:id="rId4" imgW="1368720" imgH="1733400" progId="MS_ClipArt_Gallery.5">
              <p:embed/>
            </p:oleObj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628900" y="5867400"/>
            <a:ext cx="38258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lvl="2" algn="ctr"/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rkerFeltThin" charset="0"/>
              </a:rPr>
              <a:t>Internet Basics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Arial" pitchFamily="34" charset="0"/>
              </a:rPr>
              <a:t>Now you know the basics of Internet use.</a:t>
            </a:r>
          </a:p>
          <a:p>
            <a:r>
              <a:rPr lang="en-US" dirty="0">
                <a:latin typeface="Arial" pitchFamily="34" charset="0"/>
              </a:rPr>
              <a:t>You are ready to explore the Internet. </a:t>
            </a:r>
            <a:endParaRPr lang="en-US" dirty="0" smtClean="0">
              <a:latin typeface="Arial" pitchFamily="34" charset="0"/>
            </a:endParaRPr>
          </a:p>
          <a:p>
            <a:r>
              <a:rPr lang="en-US" dirty="0" smtClean="0">
                <a:latin typeface="Arial" pitchFamily="34" charset="0"/>
              </a:rPr>
              <a:t>Ask </a:t>
            </a:r>
            <a:r>
              <a:rPr lang="en-US" dirty="0">
                <a:latin typeface="Arial" pitchFamily="34" charset="0"/>
              </a:rPr>
              <a:t>your server to get you started.</a:t>
            </a:r>
          </a:p>
          <a:p>
            <a:r>
              <a:rPr lang="en-US" dirty="0">
                <a:latin typeface="Arial" pitchFamily="34" charset="0"/>
              </a:rPr>
              <a:t>If you have any questions or comments concerning this presentation, please contact </a:t>
            </a:r>
            <a:r>
              <a:rPr lang="en-US" dirty="0" smtClean="0">
                <a:latin typeface="Arial" pitchFamily="34" charset="0"/>
              </a:rPr>
              <a:t>Maria.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>
                <a:latin typeface="Arial" pitchFamily="34" charset="0"/>
              </a:rPr>
              <a:t>Sit back</a:t>
            </a:r>
          </a:p>
          <a:p>
            <a:r>
              <a:rPr lang="en-US" sz="2800" dirty="0" smtClean="0">
                <a:latin typeface="Arial" pitchFamily="34" charset="0"/>
              </a:rPr>
              <a:t>S</a:t>
            </a:r>
            <a:r>
              <a:rPr lang="en-US" sz="2800" dirty="0" smtClean="0">
                <a:latin typeface="Arial" pitchFamily="34" charset="0"/>
              </a:rPr>
              <a:t>ip </a:t>
            </a:r>
            <a:r>
              <a:rPr lang="en-US" sz="2800" dirty="0">
                <a:latin typeface="Arial" pitchFamily="34" charset="0"/>
              </a:rPr>
              <a:t>your </a:t>
            </a:r>
            <a:r>
              <a:rPr lang="en-US" sz="2800" dirty="0" smtClean="0">
                <a:latin typeface="Arial" pitchFamily="34" charset="0"/>
              </a:rPr>
              <a:t>coffee</a:t>
            </a:r>
          </a:p>
          <a:p>
            <a:r>
              <a:rPr lang="en-US" sz="2800" dirty="0" smtClean="0">
                <a:latin typeface="Arial" pitchFamily="34" charset="0"/>
              </a:rPr>
              <a:t>Surf </a:t>
            </a:r>
            <a:r>
              <a:rPr lang="en-US" sz="2800" dirty="0">
                <a:latin typeface="Arial" pitchFamily="34" charset="0"/>
              </a:rPr>
              <a:t>the </a:t>
            </a:r>
            <a:r>
              <a:rPr lang="en-US" sz="2800" dirty="0" smtClean="0">
                <a:latin typeface="Arial" pitchFamily="34" charset="0"/>
              </a:rPr>
              <a:t>Net</a:t>
            </a:r>
            <a:endParaRPr lang="en-US" sz="28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sz="2800" dirty="0">
                <a:latin typeface="Arial" pitchFamily="34" charset="0"/>
              </a:rPr>
              <a:t>The Java Internet Café has seven </a:t>
            </a:r>
            <a:r>
              <a:rPr lang="en-US" sz="2800" dirty="0" smtClean="0">
                <a:latin typeface="Arial" pitchFamily="34" charset="0"/>
              </a:rPr>
              <a:t>computers</a:t>
            </a:r>
          </a:p>
          <a:p>
            <a:r>
              <a:rPr lang="en-US" sz="2800" dirty="0" smtClean="0">
                <a:latin typeface="Arial" pitchFamily="34" charset="0"/>
              </a:rPr>
              <a:t>Fiber optic connections give you  high-speed access to the Internet</a:t>
            </a:r>
          </a:p>
          <a:p>
            <a:r>
              <a:rPr lang="en-US" sz="2800" dirty="0" smtClean="0">
                <a:latin typeface="Arial" pitchFamily="34" charset="0"/>
              </a:rPr>
              <a:t>Wireless network access to printers</a:t>
            </a:r>
            <a:endParaRPr lang="en-US" sz="2800" dirty="0">
              <a:latin typeface="Arial" pitchFamily="34" charset="0"/>
            </a:endParaRPr>
          </a:p>
          <a:p>
            <a:r>
              <a:rPr lang="en-US" sz="2800" dirty="0">
                <a:latin typeface="Arial" pitchFamily="34" charset="0"/>
              </a:rPr>
              <a:t>We also have many delicious kinds of coffees including espresso and </a:t>
            </a:r>
            <a:r>
              <a:rPr lang="en-US" sz="2800" dirty="0" smtClean="0">
                <a:latin typeface="Arial" pitchFamily="34" charset="0"/>
              </a:rPr>
              <a:t>cappuccino</a:t>
            </a:r>
            <a:endParaRPr lang="en-US" sz="28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Arial" pitchFamily="34" charset="0"/>
              </a:rPr>
              <a:t>Exploring the World Wide Web</a:t>
            </a:r>
          </a:p>
          <a:p>
            <a:r>
              <a:rPr lang="en-US" dirty="0">
                <a:latin typeface="Arial" pitchFamily="34" charset="0"/>
              </a:rPr>
              <a:t>Finding and </a:t>
            </a:r>
            <a:r>
              <a:rPr lang="en-US" dirty="0" smtClean="0">
                <a:latin typeface="Arial" pitchFamily="34" charset="0"/>
              </a:rPr>
              <a:t>joining social networking groups</a:t>
            </a:r>
            <a:endParaRPr lang="en-US" dirty="0">
              <a:latin typeface="Arial" pitchFamily="34" charset="0"/>
            </a:endParaRPr>
          </a:p>
          <a:p>
            <a:r>
              <a:rPr lang="en-US" dirty="0">
                <a:latin typeface="Arial" pitchFamily="34" charset="0"/>
              </a:rPr>
              <a:t>Sending and </a:t>
            </a:r>
            <a:r>
              <a:rPr lang="en-US" dirty="0" smtClean="0">
                <a:latin typeface="Arial" pitchFamily="34" charset="0"/>
              </a:rPr>
              <a:t>receiving </a:t>
            </a:r>
            <a:r>
              <a:rPr lang="en-US" dirty="0">
                <a:latin typeface="Arial" pitchFamily="34" charset="0"/>
              </a:rPr>
              <a:t>E-mail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Arial" pitchFamily="34" charset="0"/>
              </a:rPr>
              <a:t>You are learning and using the latest </a:t>
            </a:r>
            <a:r>
              <a:rPr lang="en-US" dirty="0" smtClean="0">
                <a:latin typeface="Arial" pitchFamily="34" charset="0"/>
              </a:rPr>
              <a:t>technology</a:t>
            </a:r>
          </a:p>
          <a:p>
            <a:r>
              <a:rPr lang="en-US" dirty="0" smtClean="0">
                <a:latin typeface="Arial" pitchFamily="34" charset="0"/>
              </a:rPr>
              <a:t>Good </a:t>
            </a:r>
            <a:r>
              <a:rPr lang="en-US" dirty="0">
                <a:latin typeface="Arial" pitchFamily="34" charset="0"/>
              </a:rPr>
              <a:t>for you! </a:t>
            </a:r>
          </a:p>
          <a:p>
            <a:r>
              <a:rPr lang="en-US" dirty="0">
                <a:latin typeface="Arial" pitchFamily="34" charset="0"/>
              </a:rPr>
              <a:t>Our Internet access service is easy to </a:t>
            </a:r>
            <a:r>
              <a:rPr lang="en-US" dirty="0" smtClean="0">
                <a:latin typeface="Arial" pitchFamily="34" charset="0"/>
              </a:rPr>
              <a:t>use</a:t>
            </a:r>
            <a:endParaRPr lang="en-US" dirty="0">
              <a:latin typeface="Arial" pitchFamily="34" charset="0"/>
            </a:endParaRPr>
          </a:p>
          <a:p>
            <a:r>
              <a:rPr lang="en-US" dirty="0">
                <a:latin typeface="Arial" pitchFamily="34" charset="0"/>
              </a:rPr>
              <a:t>If you ever need help, ask your </a:t>
            </a:r>
            <a:r>
              <a:rPr lang="en-US" dirty="0" smtClean="0">
                <a:latin typeface="Arial" pitchFamily="34" charset="0"/>
              </a:rPr>
              <a:t>server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05000"/>
            <a:ext cx="7772400" cy="4114800"/>
          </a:xfrm>
          <a:noFill/>
          <a:ln/>
        </p:spPr>
        <p:txBody>
          <a:bodyPr/>
          <a:lstStyle/>
          <a:p>
            <a:r>
              <a:rPr lang="en-US" b="1" dirty="0">
                <a:latin typeface="Arial Narrow" pitchFamily="34" charset="0"/>
              </a:rPr>
              <a:t>Browser:</a:t>
            </a:r>
            <a:r>
              <a:rPr lang="en-US" dirty="0">
                <a:latin typeface="Arial Narrow" pitchFamily="34" charset="0"/>
              </a:rPr>
              <a:t> A program that provides access to the World Wide Web (WWW</a:t>
            </a:r>
            <a:r>
              <a:rPr lang="en-US" dirty="0" smtClean="0">
                <a:latin typeface="Arial Narrow" pitchFamily="34" charset="0"/>
              </a:rPr>
              <a:t>).</a:t>
            </a:r>
          </a:p>
          <a:p>
            <a:pPr lvl="1"/>
            <a:r>
              <a:rPr lang="en-US" dirty="0" smtClean="0">
                <a:latin typeface="Arial Narrow" pitchFamily="34" charset="0"/>
              </a:rPr>
              <a:t>Our PCs use Internet Explorer</a:t>
            </a:r>
          </a:p>
          <a:p>
            <a:pPr lvl="1"/>
            <a:r>
              <a:rPr lang="en-US" dirty="0" smtClean="0">
                <a:latin typeface="Arial Narrow" pitchFamily="34" charset="0"/>
              </a:rPr>
              <a:t>Our Macs use Safari</a:t>
            </a:r>
            <a:endParaRPr lang="en-US" dirty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World Wide Web (WWW):</a:t>
            </a:r>
            <a:r>
              <a:rPr lang="en-US" dirty="0" smtClean="0">
                <a:latin typeface="Arial Narrow" pitchFamily="34" charset="0"/>
              </a:rPr>
              <a:t> A system of linked “pages” on the Internet that you navigate by clicking underlined words (links). </a:t>
            </a:r>
          </a:p>
          <a:p>
            <a:r>
              <a:rPr lang="en-US" b="1" dirty="0" smtClean="0">
                <a:latin typeface="Arial Narrow" pitchFamily="34" charset="0"/>
              </a:rPr>
              <a:t>Download</a:t>
            </a:r>
            <a:r>
              <a:rPr lang="en-US" b="1" dirty="0">
                <a:latin typeface="Arial Narrow" pitchFamily="34" charset="0"/>
              </a:rPr>
              <a:t>: </a:t>
            </a:r>
            <a:r>
              <a:rPr lang="en-US" dirty="0">
                <a:latin typeface="Arial Narrow" pitchFamily="34" charset="0"/>
              </a:rPr>
              <a:t>To transfer a file from a remote computer to your </a:t>
            </a:r>
            <a:r>
              <a:rPr lang="en-US" dirty="0" smtClean="0">
                <a:latin typeface="Arial Narrow" pitchFamily="34" charset="0"/>
              </a:rPr>
              <a:t>computer.</a:t>
            </a:r>
            <a:endParaRPr lang="en-US" sz="2800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Internet:</a:t>
            </a:r>
            <a:r>
              <a:rPr lang="en-US" dirty="0">
                <a:latin typeface="Arial Narrow" pitchFamily="34" charset="0"/>
              </a:rPr>
              <a:t> A world-wide system of linked computer networks.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371600"/>
            <a:ext cx="8001000" cy="4114800"/>
          </a:xfrm>
          <a:noFill/>
          <a:ln/>
        </p:spPr>
        <p:txBody>
          <a:bodyPr/>
          <a:lstStyle/>
          <a:p>
            <a:r>
              <a:rPr lang="en-US" b="1" dirty="0">
                <a:latin typeface="Arial Narrow" pitchFamily="34" charset="0"/>
              </a:rPr>
              <a:t>E-mail (electronic mail):</a:t>
            </a:r>
            <a:r>
              <a:rPr lang="en-US" dirty="0">
                <a:latin typeface="Arial Narrow" pitchFamily="34" charset="0"/>
              </a:rPr>
              <a:t> The use of a computer network to send and receive messages. 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FAQ (Frequently Asked Questions): </a:t>
            </a:r>
            <a:r>
              <a:rPr lang="en-US" dirty="0">
                <a:latin typeface="Arial Narrow" pitchFamily="34" charset="0"/>
              </a:rPr>
              <a:t>A document </a:t>
            </a:r>
            <a:r>
              <a:rPr lang="en-US" dirty="0" smtClean="0">
                <a:latin typeface="Arial Narrow" pitchFamily="34" charset="0"/>
              </a:rPr>
              <a:t>contains </a:t>
            </a:r>
            <a:r>
              <a:rPr lang="en-US" dirty="0">
                <a:latin typeface="Arial Narrow" pitchFamily="34" charset="0"/>
              </a:rPr>
              <a:t>a list of the most common questions and answers.</a:t>
            </a:r>
          </a:p>
          <a:p>
            <a:r>
              <a:rPr lang="en-US" b="1" dirty="0" smtClean="0">
                <a:latin typeface="Arial Narrow" pitchFamily="34" charset="0"/>
              </a:rPr>
              <a:t>Search Engine</a:t>
            </a:r>
            <a:r>
              <a:rPr lang="en-US" dirty="0" smtClean="0">
                <a:latin typeface="Arial Narrow" pitchFamily="34" charset="0"/>
              </a:rPr>
              <a:t>: A Web site designed to help you find other sites on the Web.</a:t>
            </a:r>
          </a:p>
          <a:p>
            <a:pPr lvl="1"/>
            <a:r>
              <a:rPr lang="en-US" dirty="0" smtClean="0">
                <a:latin typeface="Arial Narrow" pitchFamily="34" charset="0"/>
              </a:rPr>
              <a:t>Google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World Wide Web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sz="2800" dirty="0">
                <a:latin typeface="Arial" pitchFamily="34" charset="0"/>
              </a:rPr>
              <a:t>Use search engines </a:t>
            </a:r>
            <a:r>
              <a:rPr lang="en-US" sz="2800" dirty="0" smtClean="0">
                <a:latin typeface="Arial" pitchFamily="34" charset="0"/>
              </a:rPr>
              <a:t>to </a:t>
            </a:r>
            <a:r>
              <a:rPr lang="en-US" sz="2800" dirty="0">
                <a:latin typeface="Arial" pitchFamily="34" charset="0"/>
              </a:rPr>
              <a:t>find </a:t>
            </a:r>
            <a:r>
              <a:rPr lang="en-US" sz="2800" dirty="0" smtClean="0">
                <a:latin typeface="Arial" pitchFamily="34" charset="0"/>
              </a:rPr>
              <a:t>Web sites </a:t>
            </a:r>
            <a:r>
              <a:rPr lang="en-US" sz="2800" dirty="0">
                <a:latin typeface="Arial" pitchFamily="34" charset="0"/>
              </a:rPr>
              <a:t>that interest </a:t>
            </a:r>
            <a:r>
              <a:rPr lang="en-US" sz="2800" dirty="0" smtClean="0">
                <a:latin typeface="Arial" pitchFamily="34" charset="0"/>
              </a:rPr>
              <a:t>you</a:t>
            </a:r>
            <a:endParaRPr lang="en-US" sz="2800" dirty="0">
              <a:latin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</a:rPr>
              <a:t>Search topics </a:t>
            </a:r>
            <a:r>
              <a:rPr lang="en-US" sz="2800" dirty="0">
                <a:latin typeface="Arial" pitchFamily="34" charset="0"/>
              </a:rPr>
              <a:t>of interest </a:t>
            </a:r>
            <a:endParaRPr lang="en-US" sz="2800" dirty="0" smtClean="0">
              <a:latin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</a:rPr>
              <a:t>Click links to the </a:t>
            </a:r>
            <a:r>
              <a:rPr lang="en-US" sz="2800" dirty="0">
                <a:latin typeface="Arial" pitchFamily="34" charset="0"/>
              </a:rPr>
              <a:t>sites you want to </a:t>
            </a:r>
            <a:r>
              <a:rPr lang="en-US" sz="2800" dirty="0" smtClean="0">
                <a:latin typeface="Arial" pitchFamily="34" charset="0"/>
              </a:rPr>
              <a:t>visit</a:t>
            </a:r>
            <a:endParaRPr lang="en-US" sz="2800" dirty="0">
              <a:latin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</a:rPr>
              <a:t>Add </a:t>
            </a:r>
            <a:r>
              <a:rPr lang="en-US" sz="2800" dirty="0">
                <a:latin typeface="Arial" pitchFamily="34" charset="0"/>
              </a:rPr>
              <a:t>your favorite sites to your </a:t>
            </a:r>
            <a:r>
              <a:rPr lang="en-US" sz="2800" dirty="0" smtClean="0">
                <a:latin typeface="Arial" pitchFamily="34" charset="0"/>
              </a:rPr>
              <a:t>Favorites List</a:t>
            </a:r>
            <a:endParaRPr lang="en-US" sz="2800" dirty="0">
              <a:latin typeface="Arial" pitchFamily="34" charset="0"/>
            </a:endParaRPr>
          </a:p>
          <a:p>
            <a:r>
              <a:rPr lang="en-US" sz="2800" dirty="0">
                <a:latin typeface="Arial" pitchFamily="34" charset="0"/>
              </a:rPr>
              <a:t>Ask about creating your own Web </a:t>
            </a:r>
            <a:r>
              <a:rPr lang="en-US" sz="2800" dirty="0" smtClean="0">
                <a:latin typeface="Arial" pitchFamily="34" charset="0"/>
              </a:rPr>
              <a:t>page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E-mail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Arial" pitchFamily="34" charset="0"/>
              </a:rPr>
              <a:t>Java Internet Café members’ addresses will be similar to the following: </a:t>
            </a:r>
          </a:p>
          <a:p>
            <a:pPr lvl="1">
              <a:buSzPct val="65000"/>
            </a:pPr>
            <a:r>
              <a:rPr lang="en-US" dirty="0">
                <a:latin typeface="Arial" pitchFamily="34" charset="0"/>
              </a:rPr>
              <a:t>your name@cybershop.com</a:t>
            </a:r>
          </a:p>
          <a:p>
            <a:r>
              <a:rPr lang="en-US" dirty="0">
                <a:latin typeface="Arial" pitchFamily="34" charset="0"/>
              </a:rPr>
              <a:t>You can send and receive mail from around the </a:t>
            </a:r>
            <a:r>
              <a:rPr lang="en-US" dirty="0" smtClean="0">
                <a:latin typeface="Arial" pitchFamily="34" charset="0"/>
              </a:rPr>
              <a:t>world</a:t>
            </a:r>
            <a:endParaRPr lang="en-US" dirty="0">
              <a:latin typeface="Arial" pitchFamily="34" charset="0"/>
            </a:endParaRPr>
          </a:p>
          <a:p>
            <a:r>
              <a:rPr lang="en-US" dirty="0">
                <a:latin typeface="Arial" pitchFamily="34" charset="0"/>
              </a:rPr>
              <a:t>Check your mail </a:t>
            </a:r>
            <a:r>
              <a:rPr lang="en-US" dirty="0" smtClean="0">
                <a:latin typeface="Arial" pitchFamily="34" charset="0"/>
              </a:rPr>
              <a:t>regularly</a:t>
            </a:r>
            <a:endParaRPr lang="en-US" dirty="0">
              <a:latin typeface="Arial" pitchFamily="34" charset="0"/>
            </a:endParaRPr>
          </a:p>
          <a:p>
            <a:r>
              <a:rPr lang="en-US" dirty="0">
                <a:latin typeface="Arial" pitchFamily="34" charset="0"/>
              </a:rPr>
              <a:t>Be careful about subscribing to mailing lists that fill up your mailbox </a:t>
            </a:r>
            <a:r>
              <a:rPr lang="en-US" dirty="0" smtClean="0">
                <a:latin typeface="Arial" pitchFamily="34" charset="0"/>
              </a:rPr>
              <a:t>quickly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</TotalTime>
  <Pages>11</Pages>
  <Words>350</Words>
  <Application>Microsoft PowerPoint 4.0</Application>
  <PresentationFormat>On-screen Show (4:3)</PresentationFormat>
  <Paragraphs>49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Times New Roman</vt:lpstr>
      <vt:lpstr>Arial</vt:lpstr>
      <vt:lpstr>Monotype Sorts</vt:lpstr>
      <vt:lpstr>MarkerFeltThin</vt:lpstr>
      <vt:lpstr>Arial Narrow</vt:lpstr>
      <vt:lpstr>Oriel</vt:lpstr>
      <vt:lpstr>Microsoft Clip Gallery</vt:lpstr>
      <vt:lpstr>Java Internet Café</vt:lpstr>
      <vt:lpstr>Welcome</vt:lpstr>
      <vt:lpstr>Introduction</vt:lpstr>
      <vt:lpstr>Agenda</vt:lpstr>
      <vt:lpstr>Overview </vt:lpstr>
      <vt:lpstr>Vocabulary</vt:lpstr>
      <vt:lpstr>Vocabulary</vt:lpstr>
      <vt:lpstr>World Wide Web</vt:lpstr>
      <vt:lpstr>E-mail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Internet Café</dc:title>
  <dc:creator/>
  <cp:lastModifiedBy>Rachel</cp:lastModifiedBy>
  <cp:revision>10</cp:revision>
  <dcterms:created xsi:type="dcterms:W3CDTF">1995-06-02T22:15:24Z</dcterms:created>
  <dcterms:modified xsi:type="dcterms:W3CDTF">2007-05-30T15:38:21Z</dcterms:modified>
</cp:coreProperties>
</file>