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2A9BB4-E557-4C3B-A346-7BE29F8F0504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DB3C43-32AC-4274-AA10-4DF6852AA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172.24.53.249\Ben\Jackie%20Robinson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Jackie Robinson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</a:t>
            </a:r>
            <a:r>
              <a:rPr lang="en-US" dirty="0" err="1" smtClean="0"/>
              <a:t>Fales</a:t>
            </a:r>
            <a:endParaRPr lang="en-US" dirty="0"/>
          </a:p>
        </p:txBody>
      </p:sp>
      <p:pic>
        <p:nvPicPr>
          <p:cNvPr id="1026" name="Picture 2" descr="DrpOPtu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5057030" cy="403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Jackie Robinson is a Hero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374856" cy="376952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 smtClean="0"/>
              <a:t>Jackie Robinson is a hero for many reasons.</a:t>
            </a:r>
          </a:p>
          <a:p>
            <a:pPr lvl="1" algn="l">
              <a:buFont typeface="Wingdings" pitchFamily="2" charset="2"/>
              <a:buChar char="v"/>
            </a:pPr>
            <a:r>
              <a:rPr lang="en-US" dirty="0" smtClean="0"/>
              <a:t>He was the first African American to play in the Major leagues</a:t>
            </a:r>
          </a:p>
          <a:p>
            <a:pPr lvl="1" algn="l">
              <a:buFont typeface="Wingdings" pitchFamily="2" charset="2"/>
              <a:buChar char="v"/>
            </a:pPr>
            <a:r>
              <a:rPr lang="en-US" dirty="0" smtClean="0"/>
              <a:t>He kept quiet even when other people were yelling out threats and racial slurs against him.</a:t>
            </a:r>
          </a:p>
          <a:p>
            <a:pPr lvl="1" algn="l">
              <a:buFont typeface="Wingdings" pitchFamily="2" charset="2"/>
              <a:buChar char="v"/>
            </a:pPr>
            <a:r>
              <a:rPr lang="en-US" dirty="0" smtClean="0"/>
              <a:t>He opened the door for other African Americans to </a:t>
            </a:r>
            <a:r>
              <a:rPr lang="en-US" smtClean="0"/>
              <a:t>play sports.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Jackie Robinson was born on January 31, 1919.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 was born in Cairo, Georgia.</a:t>
            </a:r>
            <a:endParaRPr lang="en-US" dirty="0"/>
          </a:p>
        </p:txBody>
      </p:sp>
      <p:pic>
        <p:nvPicPr>
          <p:cNvPr id="4" name="Jackie Robinson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3505200"/>
            <a:ext cx="4165600" cy="3124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924800" cy="5224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Jackie was the youngest of 5 children.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He was raised by a single mother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He attended John Muir High School and after high school he went to Pasadena Junior College.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He played 4 sports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Baseball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Basketball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Football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Track and Field</a:t>
            </a:r>
            <a:endParaRPr lang="en-US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Baseball Career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146256" cy="392192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en-US" dirty="0" smtClean="0"/>
              <a:t>Jackie Robinson played baseball in college.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Jackie played one year in the Negro Leagues for the Kansas City Monarchs.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Jackie in the Army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05800" cy="31670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Jackie Robinson enlisted in the U.S Army after he was done with college.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He spent 2 years in the Army. He was promoted to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Lieutenant.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Robinson was forced to leave the Army after he refused to stand in a bus because he was black.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Robinson was finally granted an honorable discharge.   </a:t>
            </a:r>
            <a:endParaRPr lang="en-U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Major League Contract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298656" cy="331232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 smtClean="0"/>
              <a:t>On August 28, 1946 Jackie Robinson signed a contract with the Brooklyn Dodgers.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He played one year for the Dodgers minor league team the Montreal Royals.</a:t>
            </a:r>
            <a:endParaRPr lang="en-US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League Debut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01000" cy="43100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In 1948 Jackie Robinson played in his first full season in the major leagues.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Robinson won the Rookie of the Year award for his accomplishments in 1948.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In his second season in the majors Robinson won the league MVP award.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Jackie Robinson was the first African American to play in the Major leagues. </a:t>
            </a:r>
            <a:endParaRPr lang="en-US" sz="2800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 of Fame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70056" cy="346472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 smtClean="0"/>
              <a:t>Jackie Robinson was inducted in to the Baseball Hall of Fame in 1962.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He was inducted in his first year of eligibility.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239000" cy="3471864"/>
          </a:xfrm>
        </p:spPr>
        <p:txBody>
          <a:bodyPr/>
          <a:lstStyle/>
          <a:p>
            <a:r>
              <a:rPr lang="en-US" dirty="0" smtClean="0"/>
              <a:t>On October 25, 1972 Jackie Robinson died of a heart attack in his home.</a:t>
            </a:r>
          </a:p>
          <a:p>
            <a:r>
              <a:rPr lang="en-US" dirty="0" smtClean="0"/>
              <a:t>He was 53 years old at his death.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2">
      <a:dk1>
        <a:sysClr val="windowText" lastClr="000000"/>
      </a:dk1>
      <a:lt1>
        <a:sysClr val="window" lastClr="FFFFFF"/>
      </a:lt1>
      <a:dk2>
        <a:srgbClr val="666666"/>
      </a:dk2>
      <a:lt2>
        <a:srgbClr val="00449E"/>
      </a:lt2>
      <a:accent1>
        <a:srgbClr val="00449E"/>
      </a:accent1>
      <a:accent2>
        <a:srgbClr val="00449E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</TotalTime>
  <Words>355</Words>
  <Application>Microsoft Office PowerPoint</Application>
  <PresentationFormat>On-screen Show (4:3)</PresentationFormat>
  <Paragraphs>41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Jackie Robinson</vt:lpstr>
      <vt:lpstr>Birth</vt:lpstr>
      <vt:lpstr>Early Life</vt:lpstr>
      <vt:lpstr>Early Baseball Career</vt:lpstr>
      <vt:lpstr>Jackie in the Army</vt:lpstr>
      <vt:lpstr>Major League Contract</vt:lpstr>
      <vt:lpstr>Major League Debut</vt:lpstr>
      <vt:lpstr>Hall of Fame</vt:lpstr>
      <vt:lpstr>Death</vt:lpstr>
      <vt:lpstr>Why Jackie Robinson is a Hero</vt:lpstr>
    </vt:vector>
  </TitlesOfParts>
  <Company>ACS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Jackie Robinson</dc:title>
  <dc:creator>Benf</dc:creator>
  <cp:lastModifiedBy>Benf</cp:lastModifiedBy>
  <cp:revision>13</cp:revision>
  <dcterms:created xsi:type="dcterms:W3CDTF">2013-03-18T17:52:00Z</dcterms:created>
  <dcterms:modified xsi:type="dcterms:W3CDTF">2013-04-15T18:14:41Z</dcterms:modified>
</cp:coreProperties>
</file>