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sldIdLst>
    <p:sldId id="256" r:id="rId2"/>
    <p:sldId id="260" r:id="rId3"/>
    <p:sldId id="261" r:id="rId4"/>
    <p:sldId id="267" r:id="rId5"/>
    <p:sldId id="262" r:id="rId6"/>
    <p:sldId id="266" r:id="rId7"/>
    <p:sldId id="263" r:id="rId8"/>
    <p:sldId id="265" r:id="rId9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3" autoAdjust="0"/>
    <p:restoredTop sz="94690" autoAdjust="0"/>
  </p:normalViewPr>
  <p:slideViewPr>
    <p:cSldViewPr>
      <p:cViewPr varScale="1">
        <p:scale>
          <a:sx n="65" d="100"/>
          <a:sy n="65" d="100"/>
        </p:scale>
        <p:origin x="-11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6387" name="Rectangle 3"/>
            <p:cNvSpPr>
              <a:spLocks noChangeArrowheads="1"/>
            </p:cNvSpPr>
            <p:nvPr userDrawn="1"/>
          </p:nvSpPr>
          <p:spPr bwMode="ltGray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88" name="Rectangle 4"/>
            <p:cNvSpPr>
              <a:spLocks noChangeArrowheads="1"/>
            </p:cNvSpPr>
            <p:nvPr userDrawn="1"/>
          </p:nvSpPr>
          <p:spPr bwMode="ltGray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89" name="Rectangle 5"/>
            <p:cNvSpPr>
              <a:spLocks noChangeArrowheads="1"/>
            </p:cNvSpPr>
            <p:nvPr userDrawn="1"/>
          </p:nvSpPr>
          <p:spPr bwMode="ltGray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90" name="Rectangle 6"/>
            <p:cNvSpPr>
              <a:spLocks noChangeArrowheads="1"/>
            </p:cNvSpPr>
            <p:nvPr userDrawn="1"/>
          </p:nvSpPr>
          <p:spPr bwMode="ltGray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91" name="Rectangle 7"/>
            <p:cNvSpPr>
              <a:spLocks noChangeArrowheads="1"/>
            </p:cNvSpPr>
            <p:nvPr userDrawn="1"/>
          </p:nvSpPr>
          <p:spPr bwMode="ltGray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 userDrawn="1"/>
          </p:nvSpPr>
          <p:spPr bwMode="ltGray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 userDrawn="1"/>
          </p:nvSpPr>
          <p:spPr bwMode="ltGray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 userDrawn="1"/>
          </p:nvSpPr>
          <p:spPr bwMode="ltGray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 userDrawn="1"/>
          </p:nvSpPr>
          <p:spPr bwMode="ltGray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 userDrawn="1"/>
          </p:nvSpPr>
          <p:spPr bwMode="ltGray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97" name="Rectangle 13"/>
            <p:cNvSpPr>
              <a:spLocks noChangeArrowheads="1"/>
            </p:cNvSpPr>
            <p:nvPr userDrawn="1"/>
          </p:nvSpPr>
          <p:spPr bwMode="ltGray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98" name="Rectangle 14"/>
            <p:cNvSpPr>
              <a:spLocks noChangeArrowheads="1"/>
            </p:cNvSpPr>
            <p:nvPr userDrawn="1"/>
          </p:nvSpPr>
          <p:spPr bwMode="ltGray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399" name="Rectangle 15"/>
            <p:cNvSpPr>
              <a:spLocks noChangeArrowheads="1"/>
            </p:cNvSpPr>
            <p:nvPr userDrawn="1"/>
          </p:nvSpPr>
          <p:spPr bwMode="ltGray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00" name="Rectangle 16"/>
            <p:cNvSpPr>
              <a:spLocks noChangeArrowheads="1"/>
            </p:cNvSpPr>
            <p:nvPr userDrawn="1"/>
          </p:nvSpPr>
          <p:spPr bwMode="ltGray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01" name="Rectangle 17"/>
            <p:cNvSpPr>
              <a:spLocks noChangeArrowheads="1"/>
            </p:cNvSpPr>
            <p:nvPr userDrawn="1"/>
          </p:nvSpPr>
          <p:spPr bwMode="ltGray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02" name="Rectangle 18"/>
            <p:cNvSpPr>
              <a:spLocks noChangeArrowheads="1"/>
            </p:cNvSpPr>
            <p:nvPr userDrawn="1"/>
          </p:nvSpPr>
          <p:spPr bwMode="ltGray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03" name="Rectangle 19"/>
            <p:cNvSpPr>
              <a:spLocks noChangeArrowheads="1"/>
            </p:cNvSpPr>
            <p:nvPr userDrawn="1"/>
          </p:nvSpPr>
          <p:spPr bwMode="ltGray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04" name="Rectangle 20"/>
            <p:cNvSpPr>
              <a:spLocks noChangeArrowheads="1"/>
            </p:cNvSpPr>
            <p:nvPr userDrawn="1"/>
          </p:nvSpPr>
          <p:spPr bwMode="ltGray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05" name="Rectangle 21"/>
            <p:cNvSpPr>
              <a:spLocks noChangeArrowheads="1"/>
            </p:cNvSpPr>
            <p:nvPr userDrawn="1"/>
          </p:nvSpPr>
          <p:spPr bwMode="ltGray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06" name="Rectangle 22"/>
            <p:cNvSpPr>
              <a:spLocks noChangeArrowheads="1"/>
            </p:cNvSpPr>
            <p:nvPr userDrawn="1"/>
          </p:nvSpPr>
          <p:spPr bwMode="ltGray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07" name="Rectangle 23"/>
            <p:cNvSpPr>
              <a:spLocks noChangeArrowheads="1"/>
            </p:cNvSpPr>
            <p:nvPr userDrawn="1"/>
          </p:nvSpPr>
          <p:spPr bwMode="ltGray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08" name="Rectangle 24"/>
            <p:cNvSpPr>
              <a:spLocks noChangeArrowheads="1"/>
            </p:cNvSpPr>
            <p:nvPr userDrawn="1"/>
          </p:nvSpPr>
          <p:spPr bwMode="ltGray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09" name="Rectangle 25"/>
            <p:cNvSpPr>
              <a:spLocks noChangeArrowheads="1"/>
            </p:cNvSpPr>
            <p:nvPr userDrawn="1"/>
          </p:nvSpPr>
          <p:spPr bwMode="ltGray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10" name="Rectangle 26"/>
            <p:cNvSpPr>
              <a:spLocks noChangeArrowheads="1"/>
            </p:cNvSpPr>
            <p:nvPr userDrawn="1"/>
          </p:nvSpPr>
          <p:spPr bwMode="ltGray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11" name="Rectangle 27"/>
            <p:cNvSpPr>
              <a:spLocks noChangeArrowheads="1"/>
            </p:cNvSpPr>
            <p:nvPr userDrawn="1"/>
          </p:nvSpPr>
          <p:spPr bwMode="ltGray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12" name="Rectangle 28"/>
            <p:cNvSpPr>
              <a:spLocks noChangeArrowheads="1"/>
            </p:cNvSpPr>
            <p:nvPr userDrawn="1"/>
          </p:nvSpPr>
          <p:spPr bwMode="ltGray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13" name="Rectangle 29"/>
            <p:cNvSpPr>
              <a:spLocks noChangeArrowheads="1"/>
            </p:cNvSpPr>
            <p:nvPr userDrawn="1"/>
          </p:nvSpPr>
          <p:spPr bwMode="ltGray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14" name="Rectangle 30"/>
            <p:cNvSpPr>
              <a:spLocks noChangeArrowheads="1"/>
            </p:cNvSpPr>
            <p:nvPr userDrawn="1"/>
          </p:nvSpPr>
          <p:spPr bwMode="ltGray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15" name="Rectangle 31"/>
            <p:cNvSpPr>
              <a:spLocks noChangeArrowheads="1"/>
            </p:cNvSpPr>
            <p:nvPr userDrawn="1"/>
          </p:nvSpPr>
          <p:spPr bwMode="ltGray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16" name="Rectangle 32"/>
            <p:cNvSpPr>
              <a:spLocks noChangeArrowheads="1"/>
            </p:cNvSpPr>
            <p:nvPr userDrawn="1"/>
          </p:nvSpPr>
          <p:spPr bwMode="ltGray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17" name="Rectangle 33"/>
            <p:cNvSpPr>
              <a:spLocks noChangeArrowheads="1"/>
            </p:cNvSpPr>
            <p:nvPr userDrawn="1"/>
          </p:nvSpPr>
          <p:spPr bwMode="ltGray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18" name="Rectangle 34"/>
            <p:cNvSpPr>
              <a:spLocks noChangeArrowheads="1"/>
            </p:cNvSpPr>
            <p:nvPr userDrawn="1"/>
          </p:nvSpPr>
          <p:spPr bwMode="ltGray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6419" name="Oval 35"/>
            <p:cNvSpPr>
              <a:spLocks noChangeArrowheads="1"/>
            </p:cNvSpPr>
            <p:nvPr/>
          </p:nvSpPr>
          <p:spPr bwMode="ltGray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Oval 36"/>
            <p:cNvSpPr>
              <a:spLocks noChangeArrowheads="1"/>
            </p:cNvSpPr>
            <p:nvPr/>
          </p:nvSpPr>
          <p:spPr bwMode="ltGray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Oval 37"/>
            <p:cNvSpPr>
              <a:spLocks noChangeArrowheads="1"/>
            </p:cNvSpPr>
            <p:nvPr/>
          </p:nvSpPr>
          <p:spPr bwMode="ltGray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Oval 38"/>
            <p:cNvSpPr>
              <a:spLocks noChangeArrowheads="1"/>
            </p:cNvSpPr>
            <p:nvPr/>
          </p:nvSpPr>
          <p:spPr bwMode="ltGray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Oval 39"/>
            <p:cNvSpPr>
              <a:spLocks noChangeArrowheads="1"/>
            </p:cNvSpPr>
            <p:nvPr/>
          </p:nvSpPr>
          <p:spPr bwMode="ltGray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Oval 40"/>
            <p:cNvSpPr>
              <a:spLocks noChangeArrowheads="1"/>
            </p:cNvSpPr>
            <p:nvPr/>
          </p:nvSpPr>
          <p:spPr bwMode="ltGray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Oval 41"/>
            <p:cNvSpPr>
              <a:spLocks noChangeArrowheads="1"/>
            </p:cNvSpPr>
            <p:nvPr/>
          </p:nvSpPr>
          <p:spPr bwMode="ltGray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Oval 42"/>
            <p:cNvSpPr>
              <a:spLocks noChangeArrowheads="1"/>
            </p:cNvSpPr>
            <p:nvPr/>
          </p:nvSpPr>
          <p:spPr bwMode="ltGray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Oval 43"/>
            <p:cNvSpPr>
              <a:spLocks noChangeArrowheads="1"/>
            </p:cNvSpPr>
            <p:nvPr/>
          </p:nvSpPr>
          <p:spPr bwMode="ltGray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Oval 44"/>
            <p:cNvSpPr>
              <a:spLocks noChangeArrowheads="1"/>
            </p:cNvSpPr>
            <p:nvPr/>
          </p:nvSpPr>
          <p:spPr bwMode="ltGray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Oval 45"/>
            <p:cNvSpPr>
              <a:spLocks noChangeArrowheads="1"/>
            </p:cNvSpPr>
            <p:nvPr/>
          </p:nvSpPr>
          <p:spPr bwMode="ltGray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Oval 46"/>
            <p:cNvSpPr>
              <a:spLocks noChangeArrowheads="1"/>
            </p:cNvSpPr>
            <p:nvPr/>
          </p:nvSpPr>
          <p:spPr bwMode="ltGray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Oval 47"/>
            <p:cNvSpPr>
              <a:spLocks noChangeArrowheads="1"/>
            </p:cNvSpPr>
            <p:nvPr/>
          </p:nvSpPr>
          <p:spPr bwMode="ltGray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Oval 48"/>
            <p:cNvSpPr>
              <a:spLocks noChangeArrowheads="1"/>
            </p:cNvSpPr>
            <p:nvPr/>
          </p:nvSpPr>
          <p:spPr bwMode="ltGray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Oval 49"/>
            <p:cNvSpPr>
              <a:spLocks noChangeArrowheads="1"/>
            </p:cNvSpPr>
            <p:nvPr/>
          </p:nvSpPr>
          <p:spPr bwMode="ltGray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Oval 50"/>
            <p:cNvSpPr>
              <a:spLocks noChangeArrowheads="1"/>
            </p:cNvSpPr>
            <p:nvPr/>
          </p:nvSpPr>
          <p:spPr bwMode="ltGray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Oval 51"/>
            <p:cNvSpPr>
              <a:spLocks noChangeArrowheads="1"/>
            </p:cNvSpPr>
            <p:nvPr/>
          </p:nvSpPr>
          <p:spPr bwMode="ltGray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Oval 52"/>
            <p:cNvSpPr>
              <a:spLocks noChangeArrowheads="1"/>
            </p:cNvSpPr>
            <p:nvPr/>
          </p:nvSpPr>
          <p:spPr bwMode="ltGray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Oval 53"/>
            <p:cNvSpPr>
              <a:spLocks noChangeArrowheads="1"/>
            </p:cNvSpPr>
            <p:nvPr/>
          </p:nvSpPr>
          <p:spPr bwMode="ltGray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Oval 54"/>
            <p:cNvSpPr>
              <a:spLocks noChangeArrowheads="1"/>
            </p:cNvSpPr>
            <p:nvPr/>
          </p:nvSpPr>
          <p:spPr bwMode="ltGray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Oval 55"/>
            <p:cNvSpPr>
              <a:spLocks noChangeArrowheads="1"/>
            </p:cNvSpPr>
            <p:nvPr/>
          </p:nvSpPr>
          <p:spPr bwMode="ltGray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Oval 56"/>
            <p:cNvSpPr>
              <a:spLocks noChangeArrowheads="1"/>
            </p:cNvSpPr>
            <p:nvPr/>
          </p:nvSpPr>
          <p:spPr bwMode="ltGray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Oval 57"/>
            <p:cNvSpPr>
              <a:spLocks noChangeArrowheads="1"/>
            </p:cNvSpPr>
            <p:nvPr/>
          </p:nvSpPr>
          <p:spPr bwMode="ltGray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Oval 58"/>
            <p:cNvSpPr>
              <a:spLocks noChangeArrowheads="1"/>
            </p:cNvSpPr>
            <p:nvPr/>
          </p:nvSpPr>
          <p:spPr bwMode="ltGray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Oval 59"/>
            <p:cNvSpPr>
              <a:spLocks noChangeArrowheads="1"/>
            </p:cNvSpPr>
            <p:nvPr/>
          </p:nvSpPr>
          <p:spPr bwMode="ltGray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Oval 60"/>
            <p:cNvSpPr>
              <a:spLocks noChangeArrowheads="1"/>
            </p:cNvSpPr>
            <p:nvPr/>
          </p:nvSpPr>
          <p:spPr bwMode="ltGray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Oval 61"/>
            <p:cNvSpPr>
              <a:spLocks noChangeArrowheads="1"/>
            </p:cNvSpPr>
            <p:nvPr/>
          </p:nvSpPr>
          <p:spPr bwMode="ltGray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Oval 62"/>
            <p:cNvSpPr>
              <a:spLocks noChangeArrowheads="1"/>
            </p:cNvSpPr>
            <p:nvPr/>
          </p:nvSpPr>
          <p:spPr bwMode="ltGray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7" name="Oval 63"/>
            <p:cNvSpPr>
              <a:spLocks noChangeArrowheads="1"/>
            </p:cNvSpPr>
            <p:nvPr/>
          </p:nvSpPr>
          <p:spPr bwMode="ltGray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8" name="Oval 64"/>
            <p:cNvSpPr>
              <a:spLocks noChangeArrowheads="1"/>
            </p:cNvSpPr>
            <p:nvPr/>
          </p:nvSpPr>
          <p:spPr bwMode="ltGray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9" name="Oval 65"/>
            <p:cNvSpPr>
              <a:spLocks noChangeArrowheads="1"/>
            </p:cNvSpPr>
            <p:nvPr/>
          </p:nvSpPr>
          <p:spPr bwMode="ltGray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0" name="Oval 66"/>
            <p:cNvSpPr>
              <a:spLocks noChangeArrowheads="1"/>
            </p:cNvSpPr>
            <p:nvPr/>
          </p:nvSpPr>
          <p:spPr bwMode="ltGray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1" name="Oval 67"/>
            <p:cNvSpPr>
              <a:spLocks noChangeArrowheads="1"/>
            </p:cNvSpPr>
            <p:nvPr/>
          </p:nvSpPr>
          <p:spPr bwMode="ltGray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2" name="Oval 68"/>
            <p:cNvSpPr>
              <a:spLocks noChangeArrowheads="1"/>
            </p:cNvSpPr>
            <p:nvPr/>
          </p:nvSpPr>
          <p:spPr bwMode="ltGray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3" name="Oval 69"/>
            <p:cNvSpPr>
              <a:spLocks noChangeArrowheads="1"/>
            </p:cNvSpPr>
            <p:nvPr/>
          </p:nvSpPr>
          <p:spPr bwMode="ltGray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4" name="Oval 70"/>
            <p:cNvSpPr>
              <a:spLocks noChangeArrowheads="1"/>
            </p:cNvSpPr>
            <p:nvPr/>
          </p:nvSpPr>
          <p:spPr bwMode="ltGray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5" name="Oval 71"/>
            <p:cNvSpPr>
              <a:spLocks noChangeArrowheads="1"/>
            </p:cNvSpPr>
            <p:nvPr/>
          </p:nvSpPr>
          <p:spPr bwMode="ltGray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6" name="Oval 72"/>
            <p:cNvSpPr>
              <a:spLocks noChangeArrowheads="1"/>
            </p:cNvSpPr>
            <p:nvPr/>
          </p:nvSpPr>
          <p:spPr bwMode="ltGray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7" name="Oval 73"/>
            <p:cNvSpPr>
              <a:spLocks noChangeArrowheads="1"/>
            </p:cNvSpPr>
            <p:nvPr/>
          </p:nvSpPr>
          <p:spPr bwMode="ltGray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8" name="Oval 74"/>
            <p:cNvSpPr>
              <a:spLocks noChangeArrowheads="1"/>
            </p:cNvSpPr>
            <p:nvPr/>
          </p:nvSpPr>
          <p:spPr bwMode="ltGray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9" name="Oval 75"/>
            <p:cNvSpPr>
              <a:spLocks noChangeArrowheads="1"/>
            </p:cNvSpPr>
            <p:nvPr/>
          </p:nvSpPr>
          <p:spPr bwMode="ltGray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0" name="Oval 76"/>
            <p:cNvSpPr>
              <a:spLocks noChangeArrowheads="1"/>
            </p:cNvSpPr>
            <p:nvPr/>
          </p:nvSpPr>
          <p:spPr bwMode="ltGray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1" name="Oval 77"/>
            <p:cNvSpPr>
              <a:spLocks noChangeArrowheads="1"/>
            </p:cNvSpPr>
            <p:nvPr/>
          </p:nvSpPr>
          <p:spPr bwMode="ltGray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2" name="Oval 78"/>
            <p:cNvSpPr>
              <a:spLocks noChangeArrowheads="1"/>
            </p:cNvSpPr>
            <p:nvPr/>
          </p:nvSpPr>
          <p:spPr bwMode="ltGray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3" name="Oval 79"/>
            <p:cNvSpPr>
              <a:spLocks noChangeArrowheads="1"/>
            </p:cNvSpPr>
            <p:nvPr/>
          </p:nvSpPr>
          <p:spPr bwMode="ltGray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4" name="Oval 80"/>
            <p:cNvSpPr>
              <a:spLocks noChangeArrowheads="1"/>
            </p:cNvSpPr>
            <p:nvPr/>
          </p:nvSpPr>
          <p:spPr bwMode="ltGray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5" name="Oval 81"/>
            <p:cNvSpPr>
              <a:spLocks noChangeArrowheads="1"/>
            </p:cNvSpPr>
            <p:nvPr/>
          </p:nvSpPr>
          <p:spPr bwMode="ltGray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6" name="Oval 82"/>
            <p:cNvSpPr>
              <a:spLocks noChangeArrowheads="1"/>
            </p:cNvSpPr>
            <p:nvPr/>
          </p:nvSpPr>
          <p:spPr bwMode="ltGray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7" name="Oval 83"/>
            <p:cNvSpPr>
              <a:spLocks noChangeArrowheads="1"/>
            </p:cNvSpPr>
            <p:nvPr/>
          </p:nvSpPr>
          <p:spPr bwMode="ltGray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8" name="Oval 84"/>
            <p:cNvSpPr>
              <a:spLocks noChangeArrowheads="1"/>
            </p:cNvSpPr>
            <p:nvPr/>
          </p:nvSpPr>
          <p:spPr bwMode="ltGray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69" name="Oval 85"/>
            <p:cNvSpPr>
              <a:spLocks noChangeArrowheads="1"/>
            </p:cNvSpPr>
            <p:nvPr/>
          </p:nvSpPr>
          <p:spPr bwMode="ltGray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0" name="Oval 86"/>
            <p:cNvSpPr>
              <a:spLocks noChangeArrowheads="1"/>
            </p:cNvSpPr>
            <p:nvPr/>
          </p:nvSpPr>
          <p:spPr bwMode="ltGray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1" name="Oval 87"/>
            <p:cNvSpPr>
              <a:spLocks noChangeArrowheads="1"/>
            </p:cNvSpPr>
            <p:nvPr/>
          </p:nvSpPr>
          <p:spPr bwMode="ltGray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2" name="Oval 88"/>
            <p:cNvSpPr>
              <a:spLocks noChangeArrowheads="1"/>
            </p:cNvSpPr>
            <p:nvPr/>
          </p:nvSpPr>
          <p:spPr bwMode="ltGray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3" name="Oval 89"/>
            <p:cNvSpPr>
              <a:spLocks noChangeArrowheads="1"/>
            </p:cNvSpPr>
            <p:nvPr/>
          </p:nvSpPr>
          <p:spPr bwMode="ltGray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4" name="Oval 90"/>
            <p:cNvSpPr>
              <a:spLocks noChangeArrowheads="1"/>
            </p:cNvSpPr>
            <p:nvPr/>
          </p:nvSpPr>
          <p:spPr bwMode="ltGray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5" name="Oval 91"/>
            <p:cNvSpPr>
              <a:spLocks noChangeArrowheads="1"/>
            </p:cNvSpPr>
            <p:nvPr/>
          </p:nvSpPr>
          <p:spPr bwMode="ltGray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6" name="Oval 92"/>
            <p:cNvSpPr>
              <a:spLocks noChangeArrowheads="1"/>
            </p:cNvSpPr>
            <p:nvPr/>
          </p:nvSpPr>
          <p:spPr bwMode="ltGray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Oval 93"/>
            <p:cNvSpPr>
              <a:spLocks noChangeArrowheads="1"/>
            </p:cNvSpPr>
            <p:nvPr/>
          </p:nvSpPr>
          <p:spPr bwMode="ltGray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8" name="Oval 94"/>
            <p:cNvSpPr>
              <a:spLocks noChangeArrowheads="1"/>
            </p:cNvSpPr>
            <p:nvPr/>
          </p:nvSpPr>
          <p:spPr bwMode="ltGray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9" name="Oval 95"/>
            <p:cNvSpPr>
              <a:spLocks noChangeArrowheads="1"/>
            </p:cNvSpPr>
            <p:nvPr/>
          </p:nvSpPr>
          <p:spPr bwMode="ltGray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0" name="Oval 96"/>
            <p:cNvSpPr>
              <a:spLocks noChangeArrowheads="1"/>
            </p:cNvSpPr>
            <p:nvPr/>
          </p:nvSpPr>
          <p:spPr bwMode="ltGray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1" name="Oval 97"/>
            <p:cNvSpPr>
              <a:spLocks noChangeArrowheads="1"/>
            </p:cNvSpPr>
            <p:nvPr/>
          </p:nvSpPr>
          <p:spPr bwMode="ltGray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2" name="Oval 98"/>
            <p:cNvSpPr>
              <a:spLocks noChangeArrowheads="1"/>
            </p:cNvSpPr>
            <p:nvPr/>
          </p:nvSpPr>
          <p:spPr bwMode="ltGray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3" name="Oval 99"/>
            <p:cNvSpPr>
              <a:spLocks noChangeArrowheads="1"/>
            </p:cNvSpPr>
            <p:nvPr/>
          </p:nvSpPr>
          <p:spPr bwMode="ltGray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4" name="Oval 100"/>
            <p:cNvSpPr>
              <a:spLocks noChangeArrowheads="1"/>
            </p:cNvSpPr>
            <p:nvPr/>
          </p:nvSpPr>
          <p:spPr bwMode="ltGray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5" name="Oval 101"/>
            <p:cNvSpPr>
              <a:spLocks noChangeArrowheads="1"/>
            </p:cNvSpPr>
            <p:nvPr/>
          </p:nvSpPr>
          <p:spPr bwMode="ltGray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6" name="Oval 102"/>
            <p:cNvSpPr>
              <a:spLocks noChangeArrowheads="1"/>
            </p:cNvSpPr>
            <p:nvPr/>
          </p:nvSpPr>
          <p:spPr bwMode="ltGray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7" name="Oval 103"/>
            <p:cNvSpPr>
              <a:spLocks noChangeArrowheads="1"/>
            </p:cNvSpPr>
            <p:nvPr/>
          </p:nvSpPr>
          <p:spPr bwMode="ltGray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8" name="Oval 104"/>
            <p:cNvSpPr>
              <a:spLocks noChangeArrowheads="1"/>
            </p:cNvSpPr>
            <p:nvPr/>
          </p:nvSpPr>
          <p:spPr bwMode="ltGray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9" name="Oval 105"/>
            <p:cNvSpPr>
              <a:spLocks noChangeArrowheads="1"/>
            </p:cNvSpPr>
            <p:nvPr/>
          </p:nvSpPr>
          <p:spPr bwMode="ltGray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0" name="Oval 106"/>
            <p:cNvSpPr>
              <a:spLocks noChangeArrowheads="1"/>
            </p:cNvSpPr>
            <p:nvPr/>
          </p:nvSpPr>
          <p:spPr bwMode="ltGray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1" name="Oval 107"/>
            <p:cNvSpPr>
              <a:spLocks noChangeArrowheads="1"/>
            </p:cNvSpPr>
            <p:nvPr/>
          </p:nvSpPr>
          <p:spPr bwMode="ltGray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2" name="Oval 108"/>
            <p:cNvSpPr>
              <a:spLocks noChangeArrowheads="1"/>
            </p:cNvSpPr>
            <p:nvPr/>
          </p:nvSpPr>
          <p:spPr bwMode="ltGray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3" name="Oval 109"/>
            <p:cNvSpPr>
              <a:spLocks noChangeArrowheads="1"/>
            </p:cNvSpPr>
            <p:nvPr/>
          </p:nvSpPr>
          <p:spPr bwMode="ltGray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4" name="Oval 110"/>
            <p:cNvSpPr>
              <a:spLocks noChangeArrowheads="1"/>
            </p:cNvSpPr>
            <p:nvPr/>
          </p:nvSpPr>
          <p:spPr bwMode="ltGray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5" name="Oval 111"/>
            <p:cNvSpPr>
              <a:spLocks noChangeArrowheads="1"/>
            </p:cNvSpPr>
            <p:nvPr/>
          </p:nvSpPr>
          <p:spPr bwMode="ltGray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6" name="Oval 112"/>
            <p:cNvSpPr>
              <a:spLocks noChangeArrowheads="1"/>
            </p:cNvSpPr>
            <p:nvPr/>
          </p:nvSpPr>
          <p:spPr bwMode="ltGray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7" name="Oval 113"/>
            <p:cNvSpPr>
              <a:spLocks noChangeArrowheads="1"/>
            </p:cNvSpPr>
            <p:nvPr/>
          </p:nvSpPr>
          <p:spPr bwMode="ltGray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8" name="Oval 114"/>
            <p:cNvSpPr>
              <a:spLocks noChangeArrowheads="1"/>
            </p:cNvSpPr>
            <p:nvPr/>
          </p:nvSpPr>
          <p:spPr bwMode="ltGray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9" name="Oval 115"/>
            <p:cNvSpPr>
              <a:spLocks noChangeArrowheads="1"/>
            </p:cNvSpPr>
            <p:nvPr/>
          </p:nvSpPr>
          <p:spPr bwMode="ltGray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00" name="Oval 116"/>
            <p:cNvSpPr>
              <a:spLocks noChangeArrowheads="1"/>
            </p:cNvSpPr>
            <p:nvPr/>
          </p:nvSpPr>
          <p:spPr bwMode="ltGray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01" name="Oval 117"/>
            <p:cNvSpPr>
              <a:spLocks noChangeArrowheads="1"/>
            </p:cNvSpPr>
            <p:nvPr/>
          </p:nvSpPr>
          <p:spPr bwMode="ltGray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02" name="Oval 118"/>
            <p:cNvSpPr>
              <a:spLocks noChangeArrowheads="1"/>
            </p:cNvSpPr>
            <p:nvPr/>
          </p:nvSpPr>
          <p:spPr bwMode="ltGray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03" name="Oval 119"/>
            <p:cNvSpPr>
              <a:spLocks noChangeArrowheads="1"/>
            </p:cNvSpPr>
            <p:nvPr/>
          </p:nvSpPr>
          <p:spPr bwMode="ltGray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04" name="Oval 120"/>
            <p:cNvSpPr>
              <a:spLocks noChangeArrowheads="1"/>
            </p:cNvSpPr>
            <p:nvPr/>
          </p:nvSpPr>
          <p:spPr bwMode="ltGray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05" name="Oval 121"/>
            <p:cNvSpPr>
              <a:spLocks noChangeArrowheads="1"/>
            </p:cNvSpPr>
            <p:nvPr/>
          </p:nvSpPr>
          <p:spPr bwMode="ltGray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06" name="Oval 122"/>
            <p:cNvSpPr>
              <a:spLocks noChangeArrowheads="1"/>
            </p:cNvSpPr>
            <p:nvPr/>
          </p:nvSpPr>
          <p:spPr bwMode="ltGray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07" name="Oval 123"/>
            <p:cNvSpPr>
              <a:spLocks noChangeArrowheads="1"/>
            </p:cNvSpPr>
            <p:nvPr/>
          </p:nvSpPr>
          <p:spPr bwMode="ltGray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08" name="Oval 124"/>
            <p:cNvSpPr>
              <a:spLocks noChangeArrowheads="1"/>
            </p:cNvSpPr>
            <p:nvPr/>
          </p:nvSpPr>
          <p:spPr bwMode="ltGray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09" name="Oval 125"/>
            <p:cNvSpPr>
              <a:spLocks noChangeArrowheads="1"/>
            </p:cNvSpPr>
            <p:nvPr/>
          </p:nvSpPr>
          <p:spPr bwMode="ltGray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10" name="Oval 126"/>
            <p:cNvSpPr>
              <a:spLocks noChangeArrowheads="1"/>
            </p:cNvSpPr>
            <p:nvPr/>
          </p:nvSpPr>
          <p:spPr bwMode="ltGray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11" name="Oval 127"/>
            <p:cNvSpPr>
              <a:spLocks noChangeArrowheads="1"/>
            </p:cNvSpPr>
            <p:nvPr/>
          </p:nvSpPr>
          <p:spPr bwMode="ltGray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12" name="Oval 128"/>
            <p:cNvSpPr>
              <a:spLocks noChangeArrowheads="1"/>
            </p:cNvSpPr>
            <p:nvPr/>
          </p:nvSpPr>
          <p:spPr bwMode="ltGray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13" name="Oval 129"/>
            <p:cNvSpPr>
              <a:spLocks noChangeArrowheads="1"/>
            </p:cNvSpPr>
            <p:nvPr/>
          </p:nvSpPr>
          <p:spPr bwMode="ltGray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14" name="Oval 130"/>
            <p:cNvSpPr>
              <a:spLocks noChangeArrowheads="1"/>
            </p:cNvSpPr>
            <p:nvPr/>
          </p:nvSpPr>
          <p:spPr bwMode="ltGray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15" name="Oval 131"/>
            <p:cNvSpPr>
              <a:spLocks noChangeArrowheads="1"/>
            </p:cNvSpPr>
            <p:nvPr/>
          </p:nvSpPr>
          <p:spPr bwMode="ltGray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16" name="Oval 132"/>
            <p:cNvSpPr>
              <a:spLocks noChangeArrowheads="1"/>
            </p:cNvSpPr>
            <p:nvPr/>
          </p:nvSpPr>
          <p:spPr bwMode="ltGray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17" name="Oval 133"/>
            <p:cNvSpPr>
              <a:spLocks noChangeArrowheads="1"/>
            </p:cNvSpPr>
            <p:nvPr/>
          </p:nvSpPr>
          <p:spPr bwMode="ltGray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18" name="Oval 134"/>
            <p:cNvSpPr>
              <a:spLocks noChangeArrowheads="1"/>
            </p:cNvSpPr>
            <p:nvPr/>
          </p:nvSpPr>
          <p:spPr bwMode="ltGray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19" name="Oval 135"/>
            <p:cNvSpPr>
              <a:spLocks noChangeArrowheads="1"/>
            </p:cNvSpPr>
            <p:nvPr/>
          </p:nvSpPr>
          <p:spPr bwMode="ltGray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20" name="Oval 136"/>
            <p:cNvSpPr>
              <a:spLocks noChangeArrowheads="1"/>
            </p:cNvSpPr>
            <p:nvPr/>
          </p:nvSpPr>
          <p:spPr bwMode="ltGray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21" name="Oval 137"/>
            <p:cNvSpPr>
              <a:spLocks noChangeArrowheads="1"/>
            </p:cNvSpPr>
            <p:nvPr/>
          </p:nvSpPr>
          <p:spPr bwMode="ltGray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22" name="Oval 138"/>
            <p:cNvSpPr>
              <a:spLocks noChangeArrowheads="1"/>
            </p:cNvSpPr>
            <p:nvPr/>
          </p:nvSpPr>
          <p:spPr bwMode="ltGray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23" name="Oval 139"/>
            <p:cNvSpPr>
              <a:spLocks noChangeArrowheads="1"/>
            </p:cNvSpPr>
            <p:nvPr/>
          </p:nvSpPr>
          <p:spPr bwMode="ltGray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24" name="Oval 140"/>
            <p:cNvSpPr>
              <a:spLocks noChangeArrowheads="1"/>
            </p:cNvSpPr>
            <p:nvPr/>
          </p:nvSpPr>
          <p:spPr bwMode="ltGray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25" name="Oval 141"/>
            <p:cNvSpPr>
              <a:spLocks noChangeArrowheads="1"/>
            </p:cNvSpPr>
            <p:nvPr/>
          </p:nvSpPr>
          <p:spPr bwMode="ltGray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26" name="Oval 142"/>
            <p:cNvSpPr>
              <a:spLocks noChangeArrowheads="1"/>
            </p:cNvSpPr>
            <p:nvPr/>
          </p:nvSpPr>
          <p:spPr bwMode="ltGray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27" name="Oval 143"/>
            <p:cNvSpPr>
              <a:spLocks noChangeArrowheads="1"/>
            </p:cNvSpPr>
            <p:nvPr/>
          </p:nvSpPr>
          <p:spPr bwMode="ltGray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28" name="Oval 144"/>
            <p:cNvSpPr>
              <a:spLocks noChangeArrowheads="1"/>
            </p:cNvSpPr>
            <p:nvPr/>
          </p:nvSpPr>
          <p:spPr bwMode="ltGray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29" name="Oval 145"/>
            <p:cNvSpPr>
              <a:spLocks noChangeArrowheads="1"/>
            </p:cNvSpPr>
            <p:nvPr/>
          </p:nvSpPr>
          <p:spPr bwMode="ltGray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30" name="Oval 146"/>
            <p:cNvSpPr>
              <a:spLocks noChangeArrowheads="1"/>
            </p:cNvSpPr>
            <p:nvPr/>
          </p:nvSpPr>
          <p:spPr bwMode="ltGray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31" name="Oval 147"/>
            <p:cNvSpPr>
              <a:spLocks noChangeArrowheads="1"/>
            </p:cNvSpPr>
            <p:nvPr/>
          </p:nvSpPr>
          <p:spPr bwMode="ltGray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32" name="Oval 148"/>
            <p:cNvSpPr>
              <a:spLocks noChangeArrowheads="1"/>
            </p:cNvSpPr>
            <p:nvPr/>
          </p:nvSpPr>
          <p:spPr bwMode="ltGray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33" name="Oval 149"/>
            <p:cNvSpPr>
              <a:spLocks noChangeArrowheads="1"/>
            </p:cNvSpPr>
            <p:nvPr/>
          </p:nvSpPr>
          <p:spPr bwMode="ltGray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34" name="Oval 150"/>
            <p:cNvSpPr>
              <a:spLocks noChangeArrowheads="1"/>
            </p:cNvSpPr>
            <p:nvPr/>
          </p:nvSpPr>
          <p:spPr bwMode="ltGray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35" name="Oval 151"/>
            <p:cNvSpPr>
              <a:spLocks noChangeArrowheads="1"/>
            </p:cNvSpPr>
            <p:nvPr/>
          </p:nvSpPr>
          <p:spPr bwMode="ltGray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36" name="Oval 152"/>
            <p:cNvSpPr>
              <a:spLocks noChangeArrowheads="1"/>
            </p:cNvSpPr>
            <p:nvPr/>
          </p:nvSpPr>
          <p:spPr bwMode="ltGray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37" name="Oval 153"/>
            <p:cNvSpPr>
              <a:spLocks noChangeArrowheads="1"/>
            </p:cNvSpPr>
            <p:nvPr/>
          </p:nvSpPr>
          <p:spPr bwMode="ltGray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38" name="Oval 154"/>
            <p:cNvSpPr>
              <a:spLocks noChangeArrowheads="1"/>
            </p:cNvSpPr>
            <p:nvPr/>
          </p:nvSpPr>
          <p:spPr bwMode="ltGray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39" name="Oval 155"/>
            <p:cNvSpPr>
              <a:spLocks noChangeArrowheads="1"/>
            </p:cNvSpPr>
            <p:nvPr/>
          </p:nvSpPr>
          <p:spPr bwMode="ltGray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0" name="Oval 156"/>
            <p:cNvSpPr>
              <a:spLocks noChangeArrowheads="1"/>
            </p:cNvSpPr>
            <p:nvPr/>
          </p:nvSpPr>
          <p:spPr bwMode="ltGray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1" name="Oval 157"/>
            <p:cNvSpPr>
              <a:spLocks noChangeArrowheads="1"/>
            </p:cNvSpPr>
            <p:nvPr/>
          </p:nvSpPr>
          <p:spPr bwMode="ltGray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Oval 158"/>
            <p:cNvSpPr>
              <a:spLocks noChangeArrowheads="1"/>
            </p:cNvSpPr>
            <p:nvPr/>
          </p:nvSpPr>
          <p:spPr bwMode="ltGray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Oval 159"/>
            <p:cNvSpPr>
              <a:spLocks noChangeArrowheads="1"/>
            </p:cNvSpPr>
            <p:nvPr/>
          </p:nvSpPr>
          <p:spPr bwMode="ltGray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4" name="Oval 160"/>
            <p:cNvSpPr>
              <a:spLocks noChangeArrowheads="1"/>
            </p:cNvSpPr>
            <p:nvPr/>
          </p:nvSpPr>
          <p:spPr bwMode="ltGray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5" name="Oval 161"/>
            <p:cNvSpPr>
              <a:spLocks noChangeArrowheads="1"/>
            </p:cNvSpPr>
            <p:nvPr/>
          </p:nvSpPr>
          <p:spPr bwMode="ltGray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6" name="Oval 162"/>
            <p:cNvSpPr>
              <a:spLocks noChangeArrowheads="1"/>
            </p:cNvSpPr>
            <p:nvPr/>
          </p:nvSpPr>
          <p:spPr bwMode="ltGray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7" name="Oval 163"/>
            <p:cNvSpPr>
              <a:spLocks noChangeArrowheads="1"/>
            </p:cNvSpPr>
            <p:nvPr/>
          </p:nvSpPr>
          <p:spPr bwMode="ltGray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8" name="Oval 164"/>
            <p:cNvSpPr>
              <a:spLocks noChangeArrowheads="1"/>
            </p:cNvSpPr>
            <p:nvPr/>
          </p:nvSpPr>
          <p:spPr bwMode="ltGray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9" name="Oval 165"/>
            <p:cNvSpPr>
              <a:spLocks noChangeArrowheads="1"/>
            </p:cNvSpPr>
            <p:nvPr/>
          </p:nvSpPr>
          <p:spPr bwMode="ltGray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50" name="Oval 166"/>
            <p:cNvSpPr>
              <a:spLocks noChangeArrowheads="1"/>
            </p:cNvSpPr>
            <p:nvPr/>
          </p:nvSpPr>
          <p:spPr bwMode="ltGray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51" name="Oval 167"/>
            <p:cNvSpPr>
              <a:spLocks noChangeArrowheads="1"/>
            </p:cNvSpPr>
            <p:nvPr/>
          </p:nvSpPr>
          <p:spPr bwMode="ltGray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52" name="Oval 168"/>
            <p:cNvSpPr>
              <a:spLocks noChangeArrowheads="1"/>
            </p:cNvSpPr>
            <p:nvPr/>
          </p:nvSpPr>
          <p:spPr bwMode="ltGray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53" name="Oval 169"/>
            <p:cNvSpPr>
              <a:spLocks noChangeArrowheads="1"/>
            </p:cNvSpPr>
            <p:nvPr/>
          </p:nvSpPr>
          <p:spPr bwMode="ltGray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54" name="Oval 170"/>
            <p:cNvSpPr>
              <a:spLocks noChangeArrowheads="1"/>
            </p:cNvSpPr>
            <p:nvPr/>
          </p:nvSpPr>
          <p:spPr bwMode="ltGray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55" name="Oval 171"/>
            <p:cNvSpPr>
              <a:spLocks noChangeArrowheads="1"/>
            </p:cNvSpPr>
            <p:nvPr/>
          </p:nvSpPr>
          <p:spPr bwMode="ltGray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56" name="Oval 172"/>
            <p:cNvSpPr>
              <a:spLocks noChangeArrowheads="1"/>
            </p:cNvSpPr>
            <p:nvPr/>
          </p:nvSpPr>
          <p:spPr bwMode="ltGray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57" name="Oval 173"/>
            <p:cNvSpPr>
              <a:spLocks noChangeArrowheads="1"/>
            </p:cNvSpPr>
            <p:nvPr/>
          </p:nvSpPr>
          <p:spPr bwMode="ltGray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58" name="Oval 174"/>
            <p:cNvSpPr>
              <a:spLocks noChangeArrowheads="1"/>
            </p:cNvSpPr>
            <p:nvPr/>
          </p:nvSpPr>
          <p:spPr bwMode="ltGray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59" name="Oval 175"/>
            <p:cNvSpPr>
              <a:spLocks noChangeArrowheads="1"/>
            </p:cNvSpPr>
            <p:nvPr/>
          </p:nvSpPr>
          <p:spPr bwMode="ltGray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0" name="Oval 176"/>
            <p:cNvSpPr>
              <a:spLocks noChangeArrowheads="1"/>
            </p:cNvSpPr>
            <p:nvPr/>
          </p:nvSpPr>
          <p:spPr bwMode="ltGray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1" name="Oval 177"/>
            <p:cNvSpPr>
              <a:spLocks noChangeArrowheads="1"/>
            </p:cNvSpPr>
            <p:nvPr/>
          </p:nvSpPr>
          <p:spPr bwMode="ltGray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2" name="Oval 178"/>
            <p:cNvSpPr>
              <a:spLocks noChangeArrowheads="1"/>
            </p:cNvSpPr>
            <p:nvPr/>
          </p:nvSpPr>
          <p:spPr bwMode="ltGray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3" name="Oval 179"/>
            <p:cNvSpPr>
              <a:spLocks noChangeArrowheads="1"/>
            </p:cNvSpPr>
            <p:nvPr/>
          </p:nvSpPr>
          <p:spPr bwMode="ltGray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4" name="Oval 180"/>
            <p:cNvSpPr>
              <a:spLocks noChangeArrowheads="1"/>
            </p:cNvSpPr>
            <p:nvPr/>
          </p:nvSpPr>
          <p:spPr bwMode="ltGray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5" name="Oval 181"/>
            <p:cNvSpPr>
              <a:spLocks noChangeArrowheads="1"/>
            </p:cNvSpPr>
            <p:nvPr/>
          </p:nvSpPr>
          <p:spPr bwMode="ltGray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6" name="Oval 182"/>
            <p:cNvSpPr>
              <a:spLocks noChangeArrowheads="1"/>
            </p:cNvSpPr>
            <p:nvPr/>
          </p:nvSpPr>
          <p:spPr bwMode="ltGray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7" name="Oval 183"/>
            <p:cNvSpPr>
              <a:spLocks noChangeArrowheads="1"/>
            </p:cNvSpPr>
            <p:nvPr/>
          </p:nvSpPr>
          <p:spPr bwMode="ltGray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8" name="Oval 184"/>
            <p:cNvSpPr>
              <a:spLocks noChangeArrowheads="1"/>
            </p:cNvSpPr>
            <p:nvPr/>
          </p:nvSpPr>
          <p:spPr bwMode="ltGray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69" name="Oval 185"/>
            <p:cNvSpPr>
              <a:spLocks noChangeArrowheads="1"/>
            </p:cNvSpPr>
            <p:nvPr/>
          </p:nvSpPr>
          <p:spPr bwMode="ltGray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0" name="Oval 186"/>
            <p:cNvSpPr>
              <a:spLocks noChangeArrowheads="1"/>
            </p:cNvSpPr>
            <p:nvPr/>
          </p:nvSpPr>
          <p:spPr bwMode="ltGray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1" name="Oval 187"/>
            <p:cNvSpPr>
              <a:spLocks noChangeArrowheads="1"/>
            </p:cNvSpPr>
            <p:nvPr/>
          </p:nvSpPr>
          <p:spPr bwMode="ltGray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2" name="Oval 188"/>
            <p:cNvSpPr>
              <a:spLocks noChangeArrowheads="1"/>
            </p:cNvSpPr>
            <p:nvPr/>
          </p:nvSpPr>
          <p:spPr bwMode="ltGray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3" name="Oval 189"/>
            <p:cNvSpPr>
              <a:spLocks noChangeArrowheads="1"/>
            </p:cNvSpPr>
            <p:nvPr/>
          </p:nvSpPr>
          <p:spPr bwMode="ltGray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4" name="Oval 190"/>
            <p:cNvSpPr>
              <a:spLocks noChangeArrowheads="1"/>
            </p:cNvSpPr>
            <p:nvPr/>
          </p:nvSpPr>
          <p:spPr bwMode="ltGray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5" name="Oval 191"/>
            <p:cNvSpPr>
              <a:spLocks noChangeArrowheads="1"/>
            </p:cNvSpPr>
            <p:nvPr/>
          </p:nvSpPr>
          <p:spPr bwMode="ltGray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6" name="Oval 192"/>
            <p:cNvSpPr>
              <a:spLocks noChangeArrowheads="1"/>
            </p:cNvSpPr>
            <p:nvPr/>
          </p:nvSpPr>
          <p:spPr bwMode="ltGray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7" name="Oval 193"/>
            <p:cNvSpPr>
              <a:spLocks noChangeArrowheads="1"/>
            </p:cNvSpPr>
            <p:nvPr/>
          </p:nvSpPr>
          <p:spPr bwMode="ltGray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8" name="Oval 194"/>
            <p:cNvSpPr>
              <a:spLocks noChangeArrowheads="1"/>
            </p:cNvSpPr>
            <p:nvPr/>
          </p:nvSpPr>
          <p:spPr bwMode="ltGray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79" name="Oval 195"/>
            <p:cNvSpPr>
              <a:spLocks noChangeArrowheads="1"/>
            </p:cNvSpPr>
            <p:nvPr/>
          </p:nvSpPr>
          <p:spPr bwMode="ltGray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0" name="Oval 196"/>
            <p:cNvSpPr>
              <a:spLocks noChangeArrowheads="1"/>
            </p:cNvSpPr>
            <p:nvPr/>
          </p:nvSpPr>
          <p:spPr bwMode="ltGray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1" name="Oval 197"/>
            <p:cNvSpPr>
              <a:spLocks noChangeArrowheads="1"/>
            </p:cNvSpPr>
            <p:nvPr/>
          </p:nvSpPr>
          <p:spPr bwMode="ltGray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2" name="Oval 198"/>
            <p:cNvSpPr>
              <a:spLocks noChangeArrowheads="1"/>
            </p:cNvSpPr>
            <p:nvPr/>
          </p:nvSpPr>
          <p:spPr bwMode="ltGray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3" name="Oval 199"/>
            <p:cNvSpPr>
              <a:spLocks noChangeArrowheads="1"/>
            </p:cNvSpPr>
            <p:nvPr/>
          </p:nvSpPr>
          <p:spPr bwMode="ltGray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4" name="Oval 200"/>
            <p:cNvSpPr>
              <a:spLocks noChangeArrowheads="1"/>
            </p:cNvSpPr>
            <p:nvPr/>
          </p:nvSpPr>
          <p:spPr bwMode="ltGray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5" name="Oval 201"/>
            <p:cNvSpPr>
              <a:spLocks noChangeArrowheads="1"/>
            </p:cNvSpPr>
            <p:nvPr/>
          </p:nvSpPr>
          <p:spPr bwMode="ltGray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6" name="Oval 202"/>
            <p:cNvSpPr>
              <a:spLocks noChangeArrowheads="1"/>
            </p:cNvSpPr>
            <p:nvPr/>
          </p:nvSpPr>
          <p:spPr bwMode="ltGray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7" name="Oval 203"/>
            <p:cNvSpPr>
              <a:spLocks noChangeArrowheads="1"/>
            </p:cNvSpPr>
            <p:nvPr/>
          </p:nvSpPr>
          <p:spPr bwMode="ltGray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8" name="Oval 204"/>
            <p:cNvSpPr>
              <a:spLocks noChangeArrowheads="1"/>
            </p:cNvSpPr>
            <p:nvPr/>
          </p:nvSpPr>
          <p:spPr bwMode="ltGray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9" name="Oval 205"/>
            <p:cNvSpPr>
              <a:spLocks noChangeArrowheads="1"/>
            </p:cNvSpPr>
            <p:nvPr/>
          </p:nvSpPr>
          <p:spPr bwMode="ltGray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0" name="Oval 206"/>
            <p:cNvSpPr>
              <a:spLocks noChangeArrowheads="1"/>
            </p:cNvSpPr>
            <p:nvPr/>
          </p:nvSpPr>
          <p:spPr bwMode="ltGray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1" name="Oval 207"/>
            <p:cNvSpPr>
              <a:spLocks noChangeArrowheads="1"/>
            </p:cNvSpPr>
            <p:nvPr/>
          </p:nvSpPr>
          <p:spPr bwMode="ltGray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2" name="Oval 208"/>
            <p:cNvSpPr>
              <a:spLocks noChangeArrowheads="1"/>
            </p:cNvSpPr>
            <p:nvPr/>
          </p:nvSpPr>
          <p:spPr bwMode="ltGray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3" name="Oval 209"/>
            <p:cNvSpPr>
              <a:spLocks noChangeArrowheads="1"/>
            </p:cNvSpPr>
            <p:nvPr/>
          </p:nvSpPr>
          <p:spPr bwMode="ltGray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4" name="Oval 210"/>
            <p:cNvSpPr>
              <a:spLocks noChangeArrowheads="1"/>
            </p:cNvSpPr>
            <p:nvPr/>
          </p:nvSpPr>
          <p:spPr bwMode="ltGray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5" name="Oval 211"/>
            <p:cNvSpPr>
              <a:spLocks noChangeArrowheads="1"/>
            </p:cNvSpPr>
            <p:nvPr/>
          </p:nvSpPr>
          <p:spPr bwMode="ltGray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6" name="Oval 212"/>
            <p:cNvSpPr>
              <a:spLocks noChangeArrowheads="1"/>
            </p:cNvSpPr>
            <p:nvPr/>
          </p:nvSpPr>
          <p:spPr bwMode="ltGray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7" name="Oval 213"/>
            <p:cNvSpPr>
              <a:spLocks noChangeArrowheads="1"/>
            </p:cNvSpPr>
            <p:nvPr/>
          </p:nvSpPr>
          <p:spPr bwMode="ltGray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8" name="Oval 214"/>
            <p:cNvSpPr>
              <a:spLocks noChangeArrowheads="1"/>
            </p:cNvSpPr>
            <p:nvPr/>
          </p:nvSpPr>
          <p:spPr bwMode="ltGray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99" name="Oval 215"/>
            <p:cNvSpPr>
              <a:spLocks noChangeArrowheads="1"/>
            </p:cNvSpPr>
            <p:nvPr/>
          </p:nvSpPr>
          <p:spPr bwMode="ltGray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00" name="Oval 216"/>
            <p:cNvSpPr>
              <a:spLocks noChangeArrowheads="1"/>
            </p:cNvSpPr>
            <p:nvPr/>
          </p:nvSpPr>
          <p:spPr bwMode="ltGray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01" name="Oval 217"/>
            <p:cNvSpPr>
              <a:spLocks noChangeArrowheads="1"/>
            </p:cNvSpPr>
            <p:nvPr/>
          </p:nvSpPr>
          <p:spPr bwMode="ltGray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02" name="Rectangle 21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8446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603" name="Rectangle 219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604" name="Rectangle 2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6605" name="Rectangle 221"/>
          <p:cNvSpPr>
            <a:spLocks noGrp="1" noChangeArrowheads="1"/>
          </p:cNvSpPr>
          <p:nvPr>
            <p:ph type="ftr" sz="quarter" idx="3"/>
          </p:nvPr>
        </p:nvSpPr>
        <p:spPr bwMode="auto"/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6606" name="Rectangle 2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</p:spPr>
        <p:txBody>
          <a:bodyPr/>
          <a:lstStyle>
            <a:lvl1pPr>
              <a:defRPr sz="1000"/>
            </a:lvl1pPr>
          </a:lstStyle>
          <a:p>
            <a:fld id="{84F1E4A2-AD92-4888-B4E3-0428C99E8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02" grpId="0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6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60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60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6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442AC9-D0D8-4D78-B541-E7709CFE6B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9400"/>
            <a:ext cx="2057400" cy="585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9400"/>
            <a:ext cx="6019800" cy="585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49C69F-05DD-4E54-9835-96E4FAFB88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8B0A2B-ED46-4B51-95AC-5AE16CEFD1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BA237B-34D9-482F-854A-ACB83CD571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2AE94F-54D2-4D8F-9CB8-7B1109707B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EFC79A-C83B-4976-A745-A3B572192A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09EF3E-E076-4F31-85C0-D9CABDC74F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DEF3B2-ACBC-41BC-A8AF-99A388F94E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BF8737-17DC-481C-9185-6CBECD3EEF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03E5DB-9D29-45E1-AACD-605A56BBE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363" name="Rectangle 3"/>
            <p:cNvSpPr>
              <a:spLocks noChangeArrowheads="1"/>
            </p:cNvSpPr>
            <p:nvPr userDrawn="1"/>
          </p:nvSpPr>
          <p:spPr bwMode="ltGray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64" name="Rectangle 4"/>
            <p:cNvSpPr>
              <a:spLocks noChangeArrowheads="1"/>
            </p:cNvSpPr>
            <p:nvPr userDrawn="1"/>
          </p:nvSpPr>
          <p:spPr bwMode="ltGray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65" name="Rectangle 5"/>
            <p:cNvSpPr>
              <a:spLocks noChangeArrowheads="1"/>
            </p:cNvSpPr>
            <p:nvPr userDrawn="1"/>
          </p:nvSpPr>
          <p:spPr bwMode="ltGray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66" name="Rectangle 6"/>
            <p:cNvSpPr>
              <a:spLocks noChangeArrowheads="1"/>
            </p:cNvSpPr>
            <p:nvPr userDrawn="1"/>
          </p:nvSpPr>
          <p:spPr bwMode="ltGray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67" name="Rectangle 7"/>
            <p:cNvSpPr>
              <a:spLocks noChangeArrowheads="1"/>
            </p:cNvSpPr>
            <p:nvPr userDrawn="1"/>
          </p:nvSpPr>
          <p:spPr bwMode="ltGray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68" name="Rectangle 8"/>
            <p:cNvSpPr>
              <a:spLocks noChangeArrowheads="1"/>
            </p:cNvSpPr>
            <p:nvPr userDrawn="1"/>
          </p:nvSpPr>
          <p:spPr bwMode="ltGray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69" name="Rectangle 9"/>
            <p:cNvSpPr>
              <a:spLocks noChangeArrowheads="1"/>
            </p:cNvSpPr>
            <p:nvPr userDrawn="1"/>
          </p:nvSpPr>
          <p:spPr bwMode="ltGray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70" name="Rectangle 10"/>
            <p:cNvSpPr>
              <a:spLocks noChangeArrowheads="1"/>
            </p:cNvSpPr>
            <p:nvPr userDrawn="1"/>
          </p:nvSpPr>
          <p:spPr bwMode="ltGray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71" name="Rectangle 11"/>
            <p:cNvSpPr>
              <a:spLocks noChangeArrowheads="1"/>
            </p:cNvSpPr>
            <p:nvPr userDrawn="1"/>
          </p:nvSpPr>
          <p:spPr bwMode="ltGray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72" name="Rectangle 12"/>
            <p:cNvSpPr>
              <a:spLocks noChangeArrowheads="1"/>
            </p:cNvSpPr>
            <p:nvPr userDrawn="1"/>
          </p:nvSpPr>
          <p:spPr bwMode="ltGray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73" name="Rectangle 13"/>
            <p:cNvSpPr>
              <a:spLocks noChangeArrowheads="1"/>
            </p:cNvSpPr>
            <p:nvPr userDrawn="1"/>
          </p:nvSpPr>
          <p:spPr bwMode="ltGray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74" name="Rectangle 14"/>
            <p:cNvSpPr>
              <a:spLocks noChangeArrowheads="1"/>
            </p:cNvSpPr>
            <p:nvPr userDrawn="1"/>
          </p:nvSpPr>
          <p:spPr bwMode="ltGray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75" name="Rectangle 15"/>
            <p:cNvSpPr>
              <a:spLocks noChangeArrowheads="1"/>
            </p:cNvSpPr>
            <p:nvPr userDrawn="1"/>
          </p:nvSpPr>
          <p:spPr bwMode="ltGray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76" name="Rectangle 16"/>
            <p:cNvSpPr>
              <a:spLocks noChangeArrowheads="1"/>
            </p:cNvSpPr>
            <p:nvPr userDrawn="1"/>
          </p:nvSpPr>
          <p:spPr bwMode="ltGray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77" name="Rectangle 17"/>
            <p:cNvSpPr>
              <a:spLocks noChangeArrowheads="1"/>
            </p:cNvSpPr>
            <p:nvPr userDrawn="1"/>
          </p:nvSpPr>
          <p:spPr bwMode="ltGray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78" name="Rectangle 18"/>
            <p:cNvSpPr>
              <a:spLocks noChangeArrowheads="1"/>
            </p:cNvSpPr>
            <p:nvPr userDrawn="1"/>
          </p:nvSpPr>
          <p:spPr bwMode="ltGray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79" name="Rectangle 19"/>
            <p:cNvSpPr>
              <a:spLocks noChangeArrowheads="1"/>
            </p:cNvSpPr>
            <p:nvPr userDrawn="1"/>
          </p:nvSpPr>
          <p:spPr bwMode="ltGray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80" name="Rectangle 20"/>
            <p:cNvSpPr>
              <a:spLocks noChangeArrowheads="1"/>
            </p:cNvSpPr>
            <p:nvPr userDrawn="1"/>
          </p:nvSpPr>
          <p:spPr bwMode="ltGray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81" name="Rectangle 21"/>
            <p:cNvSpPr>
              <a:spLocks noChangeArrowheads="1"/>
            </p:cNvSpPr>
            <p:nvPr userDrawn="1"/>
          </p:nvSpPr>
          <p:spPr bwMode="ltGray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82" name="Rectangle 22"/>
            <p:cNvSpPr>
              <a:spLocks noChangeArrowheads="1"/>
            </p:cNvSpPr>
            <p:nvPr userDrawn="1"/>
          </p:nvSpPr>
          <p:spPr bwMode="ltGray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83" name="Rectangle 23"/>
            <p:cNvSpPr>
              <a:spLocks noChangeArrowheads="1"/>
            </p:cNvSpPr>
            <p:nvPr userDrawn="1"/>
          </p:nvSpPr>
          <p:spPr bwMode="ltGray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84" name="Rectangle 24"/>
            <p:cNvSpPr>
              <a:spLocks noChangeArrowheads="1"/>
            </p:cNvSpPr>
            <p:nvPr userDrawn="1"/>
          </p:nvSpPr>
          <p:spPr bwMode="ltGray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85" name="Rectangle 25"/>
            <p:cNvSpPr>
              <a:spLocks noChangeArrowheads="1"/>
            </p:cNvSpPr>
            <p:nvPr userDrawn="1"/>
          </p:nvSpPr>
          <p:spPr bwMode="ltGray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86" name="Rectangle 26"/>
            <p:cNvSpPr>
              <a:spLocks noChangeArrowheads="1"/>
            </p:cNvSpPr>
            <p:nvPr userDrawn="1"/>
          </p:nvSpPr>
          <p:spPr bwMode="ltGray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87" name="Rectangle 27"/>
            <p:cNvSpPr>
              <a:spLocks noChangeArrowheads="1"/>
            </p:cNvSpPr>
            <p:nvPr userDrawn="1"/>
          </p:nvSpPr>
          <p:spPr bwMode="ltGray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88" name="Rectangle 28"/>
            <p:cNvSpPr>
              <a:spLocks noChangeArrowheads="1"/>
            </p:cNvSpPr>
            <p:nvPr userDrawn="1"/>
          </p:nvSpPr>
          <p:spPr bwMode="ltGray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89" name="Rectangle 29"/>
            <p:cNvSpPr>
              <a:spLocks noChangeArrowheads="1"/>
            </p:cNvSpPr>
            <p:nvPr userDrawn="1"/>
          </p:nvSpPr>
          <p:spPr bwMode="ltGray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90" name="Rectangle 30"/>
            <p:cNvSpPr>
              <a:spLocks noChangeArrowheads="1"/>
            </p:cNvSpPr>
            <p:nvPr userDrawn="1"/>
          </p:nvSpPr>
          <p:spPr bwMode="ltGray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91" name="Rectangle 31"/>
            <p:cNvSpPr>
              <a:spLocks noChangeArrowheads="1"/>
            </p:cNvSpPr>
            <p:nvPr userDrawn="1"/>
          </p:nvSpPr>
          <p:spPr bwMode="ltGray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92" name="Rectangle 32"/>
            <p:cNvSpPr>
              <a:spLocks noChangeArrowheads="1"/>
            </p:cNvSpPr>
            <p:nvPr userDrawn="1"/>
          </p:nvSpPr>
          <p:spPr bwMode="ltGray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93" name="Rectangle 33"/>
            <p:cNvSpPr>
              <a:spLocks noChangeArrowheads="1"/>
            </p:cNvSpPr>
            <p:nvPr userDrawn="1"/>
          </p:nvSpPr>
          <p:spPr bwMode="ltGray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94" name="Rectangle 34"/>
            <p:cNvSpPr>
              <a:spLocks noChangeArrowheads="1"/>
            </p:cNvSpPr>
            <p:nvPr userDrawn="1"/>
          </p:nvSpPr>
          <p:spPr bwMode="ltGray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ltGray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ltGray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ltGray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ltGray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ltGray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Oval 40"/>
            <p:cNvSpPr>
              <a:spLocks noChangeArrowheads="1"/>
            </p:cNvSpPr>
            <p:nvPr/>
          </p:nvSpPr>
          <p:spPr bwMode="ltGray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Oval 41"/>
            <p:cNvSpPr>
              <a:spLocks noChangeArrowheads="1"/>
            </p:cNvSpPr>
            <p:nvPr/>
          </p:nvSpPr>
          <p:spPr bwMode="ltGray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Oval 42"/>
            <p:cNvSpPr>
              <a:spLocks noChangeArrowheads="1"/>
            </p:cNvSpPr>
            <p:nvPr/>
          </p:nvSpPr>
          <p:spPr bwMode="ltGray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Oval 43"/>
            <p:cNvSpPr>
              <a:spLocks noChangeArrowheads="1"/>
            </p:cNvSpPr>
            <p:nvPr/>
          </p:nvSpPr>
          <p:spPr bwMode="ltGray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Oval 44"/>
            <p:cNvSpPr>
              <a:spLocks noChangeArrowheads="1"/>
            </p:cNvSpPr>
            <p:nvPr/>
          </p:nvSpPr>
          <p:spPr bwMode="ltGray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Oval 45"/>
            <p:cNvSpPr>
              <a:spLocks noChangeArrowheads="1"/>
            </p:cNvSpPr>
            <p:nvPr/>
          </p:nvSpPr>
          <p:spPr bwMode="ltGray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Oval 46"/>
            <p:cNvSpPr>
              <a:spLocks noChangeArrowheads="1"/>
            </p:cNvSpPr>
            <p:nvPr/>
          </p:nvSpPr>
          <p:spPr bwMode="ltGray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Oval 47"/>
            <p:cNvSpPr>
              <a:spLocks noChangeArrowheads="1"/>
            </p:cNvSpPr>
            <p:nvPr/>
          </p:nvSpPr>
          <p:spPr bwMode="ltGray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Oval 48"/>
            <p:cNvSpPr>
              <a:spLocks noChangeArrowheads="1"/>
            </p:cNvSpPr>
            <p:nvPr/>
          </p:nvSpPr>
          <p:spPr bwMode="ltGray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Oval 49"/>
            <p:cNvSpPr>
              <a:spLocks noChangeArrowheads="1"/>
            </p:cNvSpPr>
            <p:nvPr/>
          </p:nvSpPr>
          <p:spPr bwMode="ltGray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Oval 50"/>
            <p:cNvSpPr>
              <a:spLocks noChangeArrowheads="1"/>
            </p:cNvSpPr>
            <p:nvPr/>
          </p:nvSpPr>
          <p:spPr bwMode="ltGray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Oval 51"/>
            <p:cNvSpPr>
              <a:spLocks noChangeArrowheads="1"/>
            </p:cNvSpPr>
            <p:nvPr/>
          </p:nvSpPr>
          <p:spPr bwMode="ltGray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Oval 52"/>
            <p:cNvSpPr>
              <a:spLocks noChangeArrowheads="1"/>
            </p:cNvSpPr>
            <p:nvPr/>
          </p:nvSpPr>
          <p:spPr bwMode="ltGray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Oval 53"/>
            <p:cNvSpPr>
              <a:spLocks noChangeArrowheads="1"/>
            </p:cNvSpPr>
            <p:nvPr/>
          </p:nvSpPr>
          <p:spPr bwMode="ltGray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Oval 54"/>
            <p:cNvSpPr>
              <a:spLocks noChangeArrowheads="1"/>
            </p:cNvSpPr>
            <p:nvPr/>
          </p:nvSpPr>
          <p:spPr bwMode="ltGray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Oval 55"/>
            <p:cNvSpPr>
              <a:spLocks noChangeArrowheads="1"/>
            </p:cNvSpPr>
            <p:nvPr/>
          </p:nvSpPr>
          <p:spPr bwMode="ltGray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Oval 56"/>
            <p:cNvSpPr>
              <a:spLocks noChangeArrowheads="1"/>
            </p:cNvSpPr>
            <p:nvPr/>
          </p:nvSpPr>
          <p:spPr bwMode="ltGray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Oval 57"/>
            <p:cNvSpPr>
              <a:spLocks noChangeArrowheads="1"/>
            </p:cNvSpPr>
            <p:nvPr/>
          </p:nvSpPr>
          <p:spPr bwMode="ltGray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Oval 58"/>
            <p:cNvSpPr>
              <a:spLocks noChangeArrowheads="1"/>
            </p:cNvSpPr>
            <p:nvPr/>
          </p:nvSpPr>
          <p:spPr bwMode="ltGray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Oval 59"/>
            <p:cNvSpPr>
              <a:spLocks noChangeArrowheads="1"/>
            </p:cNvSpPr>
            <p:nvPr/>
          </p:nvSpPr>
          <p:spPr bwMode="ltGray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Oval 60"/>
            <p:cNvSpPr>
              <a:spLocks noChangeArrowheads="1"/>
            </p:cNvSpPr>
            <p:nvPr/>
          </p:nvSpPr>
          <p:spPr bwMode="ltGray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Oval 61"/>
            <p:cNvSpPr>
              <a:spLocks noChangeArrowheads="1"/>
            </p:cNvSpPr>
            <p:nvPr/>
          </p:nvSpPr>
          <p:spPr bwMode="ltGray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Oval 62"/>
            <p:cNvSpPr>
              <a:spLocks noChangeArrowheads="1"/>
            </p:cNvSpPr>
            <p:nvPr/>
          </p:nvSpPr>
          <p:spPr bwMode="ltGray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Oval 63"/>
            <p:cNvSpPr>
              <a:spLocks noChangeArrowheads="1"/>
            </p:cNvSpPr>
            <p:nvPr/>
          </p:nvSpPr>
          <p:spPr bwMode="ltGray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Oval 64"/>
            <p:cNvSpPr>
              <a:spLocks noChangeArrowheads="1"/>
            </p:cNvSpPr>
            <p:nvPr/>
          </p:nvSpPr>
          <p:spPr bwMode="ltGray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Oval 65"/>
            <p:cNvSpPr>
              <a:spLocks noChangeArrowheads="1"/>
            </p:cNvSpPr>
            <p:nvPr/>
          </p:nvSpPr>
          <p:spPr bwMode="ltGray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Oval 66"/>
            <p:cNvSpPr>
              <a:spLocks noChangeArrowheads="1"/>
            </p:cNvSpPr>
            <p:nvPr/>
          </p:nvSpPr>
          <p:spPr bwMode="ltGray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Oval 67"/>
            <p:cNvSpPr>
              <a:spLocks noChangeArrowheads="1"/>
            </p:cNvSpPr>
            <p:nvPr/>
          </p:nvSpPr>
          <p:spPr bwMode="ltGray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Oval 68"/>
            <p:cNvSpPr>
              <a:spLocks noChangeArrowheads="1"/>
            </p:cNvSpPr>
            <p:nvPr/>
          </p:nvSpPr>
          <p:spPr bwMode="ltGray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Oval 69"/>
            <p:cNvSpPr>
              <a:spLocks noChangeArrowheads="1"/>
            </p:cNvSpPr>
            <p:nvPr/>
          </p:nvSpPr>
          <p:spPr bwMode="ltGray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Oval 70"/>
            <p:cNvSpPr>
              <a:spLocks noChangeArrowheads="1"/>
            </p:cNvSpPr>
            <p:nvPr/>
          </p:nvSpPr>
          <p:spPr bwMode="ltGray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Oval 71"/>
            <p:cNvSpPr>
              <a:spLocks noChangeArrowheads="1"/>
            </p:cNvSpPr>
            <p:nvPr/>
          </p:nvSpPr>
          <p:spPr bwMode="ltGray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Oval 72"/>
            <p:cNvSpPr>
              <a:spLocks noChangeArrowheads="1"/>
            </p:cNvSpPr>
            <p:nvPr/>
          </p:nvSpPr>
          <p:spPr bwMode="ltGray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Oval 73"/>
            <p:cNvSpPr>
              <a:spLocks noChangeArrowheads="1"/>
            </p:cNvSpPr>
            <p:nvPr/>
          </p:nvSpPr>
          <p:spPr bwMode="ltGray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Oval 74"/>
            <p:cNvSpPr>
              <a:spLocks noChangeArrowheads="1"/>
            </p:cNvSpPr>
            <p:nvPr/>
          </p:nvSpPr>
          <p:spPr bwMode="ltGray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Oval 75"/>
            <p:cNvSpPr>
              <a:spLocks noChangeArrowheads="1"/>
            </p:cNvSpPr>
            <p:nvPr/>
          </p:nvSpPr>
          <p:spPr bwMode="ltGray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Oval 76"/>
            <p:cNvSpPr>
              <a:spLocks noChangeArrowheads="1"/>
            </p:cNvSpPr>
            <p:nvPr/>
          </p:nvSpPr>
          <p:spPr bwMode="ltGray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Oval 77"/>
            <p:cNvSpPr>
              <a:spLocks noChangeArrowheads="1"/>
            </p:cNvSpPr>
            <p:nvPr/>
          </p:nvSpPr>
          <p:spPr bwMode="ltGray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Oval 78"/>
            <p:cNvSpPr>
              <a:spLocks noChangeArrowheads="1"/>
            </p:cNvSpPr>
            <p:nvPr/>
          </p:nvSpPr>
          <p:spPr bwMode="ltGray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Oval 79"/>
            <p:cNvSpPr>
              <a:spLocks noChangeArrowheads="1"/>
            </p:cNvSpPr>
            <p:nvPr/>
          </p:nvSpPr>
          <p:spPr bwMode="ltGray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Oval 80"/>
            <p:cNvSpPr>
              <a:spLocks noChangeArrowheads="1"/>
            </p:cNvSpPr>
            <p:nvPr/>
          </p:nvSpPr>
          <p:spPr bwMode="ltGray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Oval 81"/>
            <p:cNvSpPr>
              <a:spLocks noChangeArrowheads="1"/>
            </p:cNvSpPr>
            <p:nvPr/>
          </p:nvSpPr>
          <p:spPr bwMode="ltGray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2" name="Oval 82"/>
            <p:cNvSpPr>
              <a:spLocks noChangeArrowheads="1"/>
            </p:cNvSpPr>
            <p:nvPr/>
          </p:nvSpPr>
          <p:spPr bwMode="ltGray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Oval 83"/>
            <p:cNvSpPr>
              <a:spLocks noChangeArrowheads="1"/>
            </p:cNvSpPr>
            <p:nvPr/>
          </p:nvSpPr>
          <p:spPr bwMode="ltGray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Oval 84"/>
            <p:cNvSpPr>
              <a:spLocks noChangeArrowheads="1"/>
            </p:cNvSpPr>
            <p:nvPr/>
          </p:nvSpPr>
          <p:spPr bwMode="ltGray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Oval 85"/>
            <p:cNvSpPr>
              <a:spLocks noChangeArrowheads="1"/>
            </p:cNvSpPr>
            <p:nvPr/>
          </p:nvSpPr>
          <p:spPr bwMode="ltGray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6" name="Oval 86"/>
            <p:cNvSpPr>
              <a:spLocks noChangeArrowheads="1"/>
            </p:cNvSpPr>
            <p:nvPr/>
          </p:nvSpPr>
          <p:spPr bwMode="ltGray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7" name="Oval 87"/>
            <p:cNvSpPr>
              <a:spLocks noChangeArrowheads="1"/>
            </p:cNvSpPr>
            <p:nvPr/>
          </p:nvSpPr>
          <p:spPr bwMode="ltGray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8" name="Oval 88"/>
            <p:cNvSpPr>
              <a:spLocks noChangeArrowheads="1"/>
            </p:cNvSpPr>
            <p:nvPr/>
          </p:nvSpPr>
          <p:spPr bwMode="ltGray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49" name="Oval 89"/>
            <p:cNvSpPr>
              <a:spLocks noChangeArrowheads="1"/>
            </p:cNvSpPr>
            <p:nvPr/>
          </p:nvSpPr>
          <p:spPr bwMode="ltGray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0" name="Oval 90"/>
            <p:cNvSpPr>
              <a:spLocks noChangeArrowheads="1"/>
            </p:cNvSpPr>
            <p:nvPr/>
          </p:nvSpPr>
          <p:spPr bwMode="ltGray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1" name="Oval 91"/>
            <p:cNvSpPr>
              <a:spLocks noChangeArrowheads="1"/>
            </p:cNvSpPr>
            <p:nvPr/>
          </p:nvSpPr>
          <p:spPr bwMode="ltGray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2" name="Oval 92"/>
            <p:cNvSpPr>
              <a:spLocks noChangeArrowheads="1"/>
            </p:cNvSpPr>
            <p:nvPr/>
          </p:nvSpPr>
          <p:spPr bwMode="ltGray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3" name="Oval 93"/>
            <p:cNvSpPr>
              <a:spLocks noChangeArrowheads="1"/>
            </p:cNvSpPr>
            <p:nvPr/>
          </p:nvSpPr>
          <p:spPr bwMode="ltGray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4" name="Oval 94"/>
            <p:cNvSpPr>
              <a:spLocks noChangeArrowheads="1"/>
            </p:cNvSpPr>
            <p:nvPr/>
          </p:nvSpPr>
          <p:spPr bwMode="ltGray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5" name="Oval 95"/>
            <p:cNvSpPr>
              <a:spLocks noChangeArrowheads="1"/>
            </p:cNvSpPr>
            <p:nvPr/>
          </p:nvSpPr>
          <p:spPr bwMode="ltGray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6" name="Oval 96"/>
            <p:cNvSpPr>
              <a:spLocks noChangeArrowheads="1"/>
            </p:cNvSpPr>
            <p:nvPr/>
          </p:nvSpPr>
          <p:spPr bwMode="ltGray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7" name="Oval 97"/>
            <p:cNvSpPr>
              <a:spLocks noChangeArrowheads="1"/>
            </p:cNvSpPr>
            <p:nvPr/>
          </p:nvSpPr>
          <p:spPr bwMode="ltGray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8" name="Oval 98"/>
            <p:cNvSpPr>
              <a:spLocks noChangeArrowheads="1"/>
            </p:cNvSpPr>
            <p:nvPr/>
          </p:nvSpPr>
          <p:spPr bwMode="ltGray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9" name="Oval 99"/>
            <p:cNvSpPr>
              <a:spLocks noChangeArrowheads="1"/>
            </p:cNvSpPr>
            <p:nvPr/>
          </p:nvSpPr>
          <p:spPr bwMode="ltGray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0" name="Oval 100"/>
            <p:cNvSpPr>
              <a:spLocks noChangeArrowheads="1"/>
            </p:cNvSpPr>
            <p:nvPr/>
          </p:nvSpPr>
          <p:spPr bwMode="ltGray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1" name="Oval 101"/>
            <p:cNvSpPr>
              <a:spLocks noChangeArrowheads="1"/>
            </p:cNvSpPr>
            <p:nvPr/>
          </p:nvSpPr>
          <p:spPr bwMode="ltGray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2" name="Oval 102"/>
            <p:cNvSpPr>
              <a:spLocks noChangeArrowheads="1"/>
            </p:cNvSpPr>
            <p:nvPr/>
          </p:nvSpPr>
          <p:spPr bwMode="ltGray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3" name="Oval 103"/>
            <p:cNvSpPr>
              <a:spLocks noChangeArrowheads="1"/>
            </p:cNvSpPr>
            <p:nvPr/>
          </p:nvSpPr>
          <p:spPr bwMode="ltGray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4" name="Oval 104"/>
            <p:cNvSpPr>
              <a:spLocks noChangeArrowheads="1"/>
            </p:cNvSpPr>
            <p:nvPr/>
          </p:nvSpPr>
          <p:spPr bwMode="ltGray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5" name="Oval 105"/>
            <p:cNvSpPr>
              <a:spLocks noChangeArrowheads="1"/>
            </p:cNvSpPr>
            <p:nvPr/>
          </p:nvSpPr>
          <p:spPr bwMode="ltGray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6" name="Oval 106"/>
            <p:cNvSpPr>
              <a:spLocks noChangeArrowheads="1"/>
            </p:cNvSpPr>
            <p:nvPr/>
          </p:nvSpPr>
          <p:spPr bwMode="ltGray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7" name="Oval 107"/>
            <p:cNvSpPr>
              <a:spLocks noChangeArrowheads="1"/>
            </p:cNvSpPr>
            <p:nvPr/>
          </p:nvSpPr>
          <p:spPr bwMode="ltGray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8" name="Oval 108"/>
            <p:cNvSpPr>
              <a:spLocks noChangeArrowheads="1"/>
            </p:cNvSpPr>
            <p:nvPr/>
          </p:nvSpPr>
          <p:spPr bwMode="ltGray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69" name="Oval 109"/>
            <p:cNvSpPr>
              <a:spLocks noChangeArrowheads="1"/>
            </p:cNvSpPr>
            <p:nvPr/>
          </p:nvSpPr>
          <p:spPr bwMode="ltGray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0" name="Oval 110"/>
            <p:cNvSpPr>
              <a:spLocks noChangeArrowheads="1"/>
            </p:cNvSpPr>
            <p:nvPr/>
          </p:nvSpPr>
          <p:spPr bwMode="ltGray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1" name="Oval 111"/>
            <p:cNvSpPr>
              <a:spLocks noChangeArrowheads="1"/>
            </p:cNvSpPr>
            <p:nvPr/>
          </p:nvSpPr>
          <p:spPr bwMode="ltGray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2" name="Oval 112"/>
            <p:cNvSpPr>
              <a:spLocks noChangeArrowheads="1"/>
            </p:cNvSpPr>
            <p:nvPr/>
          </p:nvSpPr>
          <p:spPr bwMode="ltGray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3" name="Oval 113"/>
            <p:cNvSpPr>
              <a:spLocks noChangeArrowheads="1"/>
            </p:cNvSpPr>
            <p:nvPr/>
          </p:nvSpPr>
          <p:spPr bwMode="ltGray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4" name="Oval 114"/>
            <p:cNvSpPr>
              <a:spLocks noChangeArrowheads="1"/>
            </p:cNvSpPr>
            <p:nvPr/>
          </p:nvSpPr>
          <p:spPr bwMode="ltGray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5" name="Oval 115"/>
            <p:cNvSpPr>
              <a:spLocks noChangeArrowheads="1"/>
            </p:cNvSpPr>
            <p:nvPr/>
          </p:nvSpPr>
          <p:spPr bwMode="ltGray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6" name="Oval 116"/>
            <p:cNvSpPr>
              <a:spLocks noChangeArrowheads="1"/>
            </p:cNvSpPr>
            <p:nvPr/>
          </p:nvSpPr>
          <p:spPr bwMode="ltGray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7" name="Oval 117"/>
            <p:cNvSpPr>
              <a:spLocks noChangeArrowheads="1"/>
            </p:cNvSpPr>
            <p:nvPr/>
          </p:nvSpPr>
          <p:spPr bwMode="ltGray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8" name="Oval 118"/>
            <p:cNvSpPr>
              <a:spLocks noChangeArrowheads="1"/>
            </p:cNvSpPr>
            <p:nvPr/>
          </p:nvSpPr>
          <p:spPr bwMode="ltGray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9" name="Oval 119"/>
            <p:cNvSpPr>
              <a:spLocks noChangeArrowheads="1"/>
            </p:cNvSpPr>
            <p:nvPr/>
          </p:nvSpPr>
          <p:spPr bwMode="ltGray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0" name="Oval 120"/>
            <p:cNvSpPr>
              <a:spLocks noChangeArrowheads="1"/>
            </p:cNvSpPr>
            <p:nvPr/>
          </p:nvSpPr>
          <p:spPr bwMode="ltGray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1" name="Oval 121"/>
            <p:cNvSpPr>
              <a:spLocks noChangeArrowheads="1"/>
            </p:cNvSpPr>
            <p:nvPr/>
          </p:nvSpPr>
          <p:spPr bwMode="ltGray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2" name="Oval 122"/>
            <p:cNvSpPr>
              <a:spLocks noChangeArrowheads="1"/>
            </p:cNvSpPr>
            <p:nvPr/>
          </p:nvSpPr>
          <p:spPr bwMode="ltGray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3" name="Oval 123"/>
            <p:cNvSpPr>
              <a:spLocks noChangeArrowheads="1"/>
            </p:cNvSpPr>
            <p:nvPr/>
          </p:nvSpPr>
          <p:spPr bwMode="ltGray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4" name="Oval 124"/>
            <p:cNvSpPr>
              <a:spLocks noChangeArrowheads="1"/>
            </p:cNvSpPr>
            <p:nvPr/>
          </p:nvSpPr>
          <p:spPr bwMode="ltGray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5" name="Oval 125"/>
            <p:cNvSpPr>
              <a:spLocks noChangeArrowheads="1"/>
            </p:cNvSpPr>
            <p:nvPr/>
          </p:nvSpPr>
          <p:spPr bwMode="ltGray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6" name="Oval 126"/>
            <p:cNvSpPr>
              <a:spLocks noChangeArrowheads="1"/>
            </p:cNvSpPr>
            <p:nvPr/>
          </p:nvSpPr>
          <p:spPr bwMode="ltGray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7" name="Oval 127"/>
            <p:cNvSpPr>
              <a:spLocks noChangeArrowheads="1"/>
            </p:cNvSpPr>
            <p:nvPr/>
          </p:nvSpPr>
          <p:spPr bwMode="ltGray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8" name="Oval 128"/>
            <p:cNvSpPr>
              <a:spLocks noChangeArrowheads="1"/>
            </p:cNvSpPr>
            <p:nvPr/>
          </p:nvSpPr>
          <p:spPr bwMode="ltGray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9" name="Oval 129"/>
            <p:cNvSpPr>
              <a:spLocks noChangeArrowheads="1"/>
            </p:cNvSpPr>
            <p:nvPr/>
          </p:nvSpPr>
          <p:spPr bwMode="ltGray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0" name="Oval 130"/>
            <p:cNvSpPr>
              <a:spLocks noChangeArrowheads="1"/>
            </p:cNvSpPr>
            <p:nvPr/>
          </p:nvSpPr>
          <p:spPr bwMode="ltGray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1" name="Oval 131"/>
            <p:cNvSpPr>
              <a:spLocks noChangeArrowheads="1"/>
            </p:cNvSpPr>
            <p:nvPr/>
          </p:nvSpPr>
          <p:spPr bwMode="ltGray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2" name="Oval 132"/>
            <p:cNvSpPr>
              <a:spLocks noChangeArrowheads="1"/>
            </p:cNvSpPr>
            <p:nvPr/>
          </p:nvSpPr>
          <p:spPr bwMode="ltGray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3" name="Oval 133"/>
            <p:cNvSpPr>
              <a:spLocks noChangeArrowheads="1"/>
            </p:cNvSpPr>
            <p:nvPr/>
          </p:nvSpPr>
          <p:spPr bwMode="ltGray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4" name="Oval 134"/>
            <p:cNvSpPr>
              <a:spLocks noChangeArrowheads="1"/>
            </p:cNvSpPr>
            <p:nvPr/>
          </p:nvSpPr>
          <p:spPr bwMode="ltGray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5" name="Oval 135"/>
            <p:cNvSpPr>
              <a:spLocks noChangeArrowheads="1"/>
            </p:cNvSpPr>
            <p:nvPr/>
          </p:nvSpPr>
          <p:spPr bwMode="ltGray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6" name="Oval 136"/>
            <p:cNvSpPr>
              <a:spLocks noChangeArrowheads="1"/>
            </p:cNvSpPr>
            <p:nvPr/>
          </p:nvSpPr>
          <p:spPr bwMode="ltGray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7" name="Oval 137"/>
            <p:cNvSpPr>
              <a:spLocks noChangeArrowheads="1"/>
            </p:cNvSpPr>
            <p:nvPr/>
          </p:nvSpPr>
          <p:spPr bwMode="ltGray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8" name="Oval 138"/>
            <p:cNvSpPr>
              <a:spLocks noChangeArrowheads="1"/>
            </p:cNvSpPr>
            <p:nvPr/>
          </p:nvSpPr>
          <p:spPr bwMode="ltGray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99" name="Oval 139"/>
            <p:cNvSpPr>
              <a:spLocks noChangeArrowheads="1"/>
            </p:cNvSpPr>
            <p:nvPr/>
          </p:nvSpPr>
          <p:spPr bwMode="ltGray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0" name="Oval 140"/>
            <p:cNvSpPr>
              <a:spLocks noChangeArrowheads="1"/>
            </p:cNvSpPr>
            <p:nvPr/>
          </p:nvSpPr>
          <p:spPr bwMode="ltGray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1" name="Oval 141"/>
            <p:cNvSpPr>
              <a:spLocks noChangeArrowheads="1"/>
            </p:cNvSpPr>
            <p:nvPr/>
          </p:nvSpPr>
          <p:spPr bwMode="ltGray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2" name="Oval 142"/>
            <p:cNvSpPr>
              <a:spLocks noChangeArrowheads="1"/>
            </p:cNvSpPr>
            <p:nvPr/>
          </p:nvSpPr>
          <p:spPr bwMode="ltGray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3" name="Oval 143"/>
            <p:cNvSpPr>
              <a:spLocks noChangeArrowheads="1"/>
            </p:cNvSpPr>
            <p:nvPr/>
          </p:nvSpPr>
          <p:spPr bwMode="ltGray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4" name="Oval 144"/>
            <p:cNvSpPr>
              <a:spLocks noChangeArrowheads="1"/>
            </p:cNvSpPr>
            <p:nvPr/>
          </p:nvSpPr>
          <p:spPr bwMode="ltGray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5" name="Oval 145"/>
            <p:cNvSpPr>
              <a:spLocks noChangeArrowheads="1"/>
            </p:cNvSpPr>
            <p:nvPr/>
          </p:nvSpPr>
          <p:spPr bwMode="ltGray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6" name="Oval 146"/>
            <p:cNvSpPr>
              <a:spLocks noChangeArrowheads="1"/>
            </p:cNvSpPr>
            <p:nvPr/>
          </p:nvSpPr>
          <p:spPr bwMode="ltGray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7" name="Oval 147"/>
            <p:cNvSpPr>
              <a:spLocks noChangeArrowheads="1"/>
            </p:cNvSpPr>
            <p:nvPr/>
          </p:nvSpPr>
          <p:spPr bwMode="ltGray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8" name="Oval 148"/>
            <p:cNvSpPr>
              <a:spLocks noChangeArrowheads="1"/>
            </p:cNvSpPr>
            <p:nvPr/>
          </p:nvSpPr>
          <p:spPr bwMode="ltGray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9" name="Oval 149"/>
            <p:cNvSpPr>
              <a:spLocks noChangeArrowheads="1"/>
            </p:cNvSpPr>
            <p:nvPr/>
          </p:nvSpPr>
          <p:spPr bwMode="ltGray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0" name="Oval 150"/>
            <p:cNvSpPr>
              <a:spLocks noChangeArrowheads="1"/>
            </p:cNvSpPr>
            <p:nvPr/>
          </p:nvSpPr>
          <p:spPr bwMode="ltGray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1" name="Oval 151"/>
            <p:cNvSpPr>
              <a:spLocks noChangeArrowheads="1"/>
            </p:cNvSpPr>
            <p:nvPr/>
          </p:nvSpPr>
          <p:spPr bwMode="ltGray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2" name="Oval 152"/>
            <p:cNvSpPr>
              <a:spLocks noChangeArrowheads="1"/>
            </p:cNvSpPr>
            <p:nvPr/>
          </p:nvSpPr>
          <p:spPr bwMode="ltGray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3" name="Oval 153"/>
            <p:cNvSpPr>
              <a:spLocks noChangeArrowheads="1"/>
            </p:cNvSpPr>
            <p:nvPr/>
          </p:nvSpPr>
          <p:spPr bwMode="ltGray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4" name="Oval 154"/>
            <p:cNvSpPr>
              <a:spLocks noChangeArrowheads="1"/>
            </p:cNvSpPr>
            <p:nvPr/>
          </p:nvSpPr>
          <p:spPr bwMode="ltGray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5" name="Oval 155"/>
            <p:cNvSpPr>
              <a:spLocks noChangeArrowheads="1"/>
            </p:cNvSpPr>
            <p:nvPr/>
          </p:nvSpPr>
          <p:spPr bwMode="ltGray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6" name="Oval 156"/>
            <p:cNvSpPr>
              <a:spLocks noChangeArrowheads="1"/>
            </p:cNvSpPr>
            <p:nvPr/>
          </p:nvSpPr>
          <p:spPr bwMode="ltGray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7" name="Oval 157"/>
            <p:cNvSpPr>
              <a:spLocks noChangeArrowheads="1"/>
            </p:cNvSpPr>
            <p:nvPr/>
          </p:nvSpPr>
          <p:spPr bwMode="ltGray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8" name="Oval 158"/>
            <p:cNvSpPr>
              <a:spLocks noChangeArrowheads="1"/>
            </p:cNvSpPr>
            <p:nvPr/>
          </p:nvSpPr>
          <p:spPr bwMode="ltGray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9" name="Oval 159"/>
            <p:cNvSpPr>
              <a:spLocks noChangeArrowheads="1"/>
            </p:cNvSpPr>
            <p:nvPr/>
          </p:nvSpPr>
          <p:spPr bwMode="ltGray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20" name="Oval 160"/>
            <p:cNvSpPr>
              <a:spLocks noChangeArrowheads="1"/>
            </p:cNvSpPr>
            <p:nvPr/>
          </p:nvSpPr>
          <p:spPr bwMode="ltGray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21" name="Oval 161"/>
            <p:cNvSpPr>
              <a:spLocks noChangeArrowheads="1"/>
            </p:cNvSpPr>
            <p:nvPr/>
          </p:nvSpPr>
          <p:spPr bwMode="ltGray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22" name="Oval 162"/>
            <p:cNvSpPr>
              <a:spLocks noChangeArrowheads="1"/>
            </p:cNvSpPr>
            <p:nvPr/>
          </p:nvSpPr>
          <p:spPr bwMode="ltGray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23" name="Oval 163"/>
            <p:cNvSpPr>
              <a:spLocks noChangeArrowheads="1"/>
            </p:cNvSpPr>
            <p:nvPr/>
          </p:nvSpPr>
          <p:spPr bwMode="ltGray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24" name="Oval 164"/>
            <p:cNvSpPr>
              <a:spLocks noChangeArrowheads="1"/>
            </p:cNvSpPr>
            <p:nvPr/>
          </p:nvSpPr>
          <p:spPr bwMode="ltGray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25" name="Oval 165"/>
            <p:cNvSpPr>
              <a:spLocks noChangeArrowheads="1"/>
            </p:cNvSpPr>
            <p:nvPr/>
          </p:nvSpPr>
          <p:spPr bwMode="ltGray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26" name="Oval 166"/>
            <p:cNvSpPr>
              <a:spLocks noChangeArrowheads="1"/>
            </p:cNvSpPr>
            <p:nvPr/>
          </p:nvSpPr>
          <p:spPr bwMode="ltGray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27" name="Oval 167"/>
            <p:cNvSpPr>
              <a:spLocks noChangeArrowheads="1"/>
            </p:cNvSpPr>
            <p:nvPr/>
          </p:nvSpPr>
          <p:spPr bwMode="ltGray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28" name="Oval 168"/>
            <p:cNvSpPr>
              <a:spLocks noChangeArrowheads="1"/>
            </p:cNvSpPr>
            <p:nvPr/>
          </p:nvSpPr>
          <p:spPr bwMode="ltGray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29" name="Oval 169"/>
            <p:cNvSpPr>
              <a:spLocks noChangeArrowheads="1"/>
            </p:cNvSpPr>
            <p:nvPr/>
          </p:nvSpPr>
          <p:spPr bwMode="ltGray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0" name="Oval 170"/>
            <p:cNvSpPr>
              <a:spLocks noChangeArrowheads="1"/>
            </p:cNvSpPr>
            <p:nvPr/>
          </p:nvSpPr>
          <p:spPr bwMode="ltGray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1" name="Oval 171"/>
            <p:cNvSpPr>
              <a:spLocks noChangeArrowheads="1"/>
            </p:cNvSpPr>
            <p:nvPr/>
          </p:nvSpPr>
          <p:spPr bwMode="ltGray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2" name="Oval 172"/>
            <p:cNvSpPr>
              <a:spLocks noChangeArrowheads="1"/>
            </p:cNvSpPr>
            <p:nvPr/>
          </p:nvSpPr>
          <p:spPr bwMode="ltGray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3" name="Oval 173"/>
            <p:cNvSpPr>
              <a:spLocks noChangeArrowheads="1"/>
            </p:cNvSpPr>
            <p:nvPr/>
          </p:nvSpPr>
          <p:spPr bwMode="ltGray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4" name="Oval 174"/>
            <p:cNvSpPr>
              <a:spLocks noChangeArrowheads="1"/>
            </p:cNvSpPr>
            <p:nvPr/>
          </p:nvSpPr>
          <p:spPr bwMode="ltGray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5" name="Oval 175"/>
            <p:cNvSpPr>
              <a:spLocks noChangeArrowheads="1"/>
            </p:cNvSpPr>
            <p:nvPr/>
          </p:nvSpPr>
          <p:spPr bwMode="ltGray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6" name="Oval 176"/>
            <p:cNvSpPr>
              <a:spLocks noChangeArrowheads="1"/>
            </p:cNvSpPr>
            <p:nvPr/>
          </p:nvSpPr>
          <p:spPr bwMode="ltGray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7" name="Oval 177"/>
            <p:cNvSpPr>
              <a:spLocks noChangeArrowheads="1"/>
            </p:cNvSpPr>
            <p:nvPr/>
          </p:nvSpPr>
          <p:spPr bwMode="ltGray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8" name="Oval 178"/>
            <p:cNvSpPr>
              <a:spLocks noChangeArrowheads="1"/>
            </p:cNvSpPr>
            <p:nvPr/>
          </p:nvSpPr>
          <p:spPr bwMode="ltGray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39" name="Oval 179"/>
            <p:cNvSpPr>
              <a:spLocks noChangeArrowheads="1"/>
            </p:cNvSpPr>
            <p:nvPr/>
          </p:nvSpPr>
          <p:spPr bwMode="ltGray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0" name="Oval 180"/>
            <p:cNvSpPr>
              <a:spLocks noChangeArrowheads="1"/>
            </p:cNvSpPr>
            <p:nvPr/>
          </p:nvSpPr>
          <p:spPr bwMode="ltGray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1" name="Oval 181"/>
            <p:cNvSpPr>
              <a:spLocks noChangeArrowheads="1"/>
            </p:cNvSpPr>
            <p:nvPr/>
          </p:nvSpPr>
          <p:spPr bwMode="ltGray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2" name="Oval 182"/>
            <p:cNvSpPr>
              <a:spLocks noChangeArrowheads="1"/>
            </p:cNvSpPr>
            <p:nvPr/>
          </p:nvSpPr>
          <p:spPr bwMode="ltGray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3" name="Oval 183"/>
            <p:cNvSpPr>
              <a:spLocks noChangeArrowheads="1"/>
            </p:cNvSpPr>
            <p:nvPr/>
          </p:nvSpPr>
          <p:spPr bwMode="ltGray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4" name="Oval 184"/>
            <p:cNvSpPr>
              <a:spLocks noChangeArrowheads="1"/>
            </p:cNvSpPr>
            <p:nvPr/>
          </p:nvSpPr>
          <p:spPr bwMode="ltGray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5" name="Oval 185"/>
            <p:cNvSpPr>
              <a:spLocks noChangeArrowheads="1"/>
            </p:cNvSpPr>
            <p:nvPr/>
          </p:nvSpPr>
          <p:spPr bwMode="ltGray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6" name="Oval 186"/>
            <p:cNvSpPr>
              <a:spLocks noChangeArrowheads="1"/>
            </p:cNvSpPr>
            <p:nvPr/>
          </p:nvSpPr>
          <p:spPr bwMode="ltGray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7" name="Oval 187"/>
            <p:cNvSpPr>
              <a:spLocks noChangeArrowheads="1"/>
            </p:cNvSpPr>
            <p:nvPr/>
          </p:nvSpPr>
          <p:spPr bwMode="ltGray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8" name="Oval 188"/>
            <p:cNvSpPr>
              <a:spLocks noChangeArrowheads="1"/>
            </p:cNvSpPr>
            <p:nvPr/>
          </p:nvSpPr>
          <p:spPr bwMode="ltGray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49" name="Oval 189"/>
            <p:cNvSpPr>
              <a:spLocks noChangeArrowheads="1"/>
            </p:cNvSpPr>
            <p:nvPr/>
          </p:nvSpPr>
          <p:spPr bwMode="ltGray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50" name="Oval 190"/>
            <p:cNvSpPr>
              <a:spLocks noChangeArrowheads="1"/>
            </p:cNvSpPr>
            <p:nvPr/>
          </p:nvSpPr>
          <p:spPr bwMode="ltGray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51" name="Oval 191"/>
            <p:cNvSpPr>
              <a:spLocks noChangeArrowheads="1"/>
            </p:cNvSpPr>
            <p:nvPr/>
          </p:nvSpPr>
          <p:spPr bwMode="ltGray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52" name="Oval 192"/>
            <p:cNvSpPr>
              <a:spLocks noChangeArrowheads="1"/>
            </p:cNvSpPr>
            <p:nvPr/>
          </p:nvSpPr>
          <p:spPr bwMode="ltGray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53" name="Oval 193"/>
            <p:cNvSpPr>
              <a:spLocks noChangeArrowheads="1"/>
            </p:cNvSpPr>
            <p:nvPr/>
          </p:nvSpPr>
          <p:spPr bwMode="ltGray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54" name="Oval 194"/>
            <p:cNvSpPr>
              <a:spLocks noChangeArrowheads="1"/>
            </p:cNvSpPr>
            <p:nvPr/>
          </p:nvSpPr>
          <p:spPr bwMode="ltGray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55" name="Oval 195"/>
            <p:cNvSpPr>
              <a:spLocks noChangeArrowheads="1"/>
            </p:cNvSpPr>
            <p:nvPr/>
          </p:nvSpPr>
          <p:spPr bwMode="ltGray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56" name="Oval 196"/>
            <p:cNvSpPr>
              <a:spLocks noChangeArrowheads="1"/>
            </p:cNvSpPr>
            <p:nvPr/>
          </p:nvSpPr>
          <p:spPr bwMode="ltGray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57" name="Oval 197"/>
            <p:cNvSpPr>
              <a:spLocks noChangeArrowheads="1"/>
            </p:cNvSpPr>
            <p:nvPr/>
          </p:nvSpPr>
          <p:spPr bwMode="ltGray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58" name="Oval 198"/>
            <p:cNvSpPr>
              <a:spLocks noChangeArrowheads="1"/>
            </p:cNvSpPr>
            <p:nvPr/>
          </p:nvSpPr>
          <p:spPr bwMode="ltGray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59" name="Oval 199"/>
            <p:cNvSpPr>
              <a:spLocks noChangeArrowheads="1"/>
            </p:cNvSpPr>
            <p:nvPr/>
          </p:nvSpPr>
          <p:spPr bwMode="ltGray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60" name="Oval 200"/>
            <p:cNvSpPr>
              <a:spLocks noChangeArrowheads="1"/>
            </p:cNvSpPr>
            <p:nvPr/>
          </p:nvSpPr>
          <p:spPr bwMode="ltGray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61" name="Oval 201"/>
            <p:cNvSpPr>
              <a:spLocks noChangeArrowheads="1"/>
            </p:cNvSpPr>
            <p:nvPr/>
          </p:nvSpPr>
          <p:spPr bwMode="ltGray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62" name="Oval 202"/>
            <p:cNvSpPr>
              <a:spLocks noChangeArrowheads="1"/>
            </p:cNvSpPr>
            <p:nvPr/>
          </p:nvSpPr>
          <p:spPr bwMode="ltGray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63" name="Oval 203"/>
            <p:cNvSpPr>
              <a:spLocks noChangeArrowheads="1"/>
            </p:cNvSpPr>
            <p:nvPr/>
          </p:nvSpPr>
          <p:spPr bwMode="ltGray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64" name="Oval 204"/>
            <p:cNvSpPr>
              <a:spLocks noChangeArrowheads="1"/>
            </p:cNvSpPr>
            <p:nvPr/>
          </p:nvSpPr>
          <p:spPr bwMode="ltGray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65" name="Oval 205"/>
            <p:cNvSpPr>
              <a:spLocks noChangeArrowheads="1"/>
            </p:cNvSpPr>
            <p:nvPr/>
          </p:nvSpPr>
          <p:spPr bwMode="ltGray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66" name="Oval 206"/>
            <p:cNvSpPr>
              <a:spLocks noChangeArrowheads="1"/>
            </p:cNvSpPr>
            <p:nvPr/>
          </p:nvSpPr>
          <p:spPr bwMode="ltGray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67" name="Oval 207"/>
            <p:cNvSpPr>
              <a:spLocks noChangeArrowheads="1"/>
            </p:cNvSpPr>
            <p:nvPr/>
          </p:nvSpPr>
          <p:spPr bwMode="ltGray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68" name="Oval 208"/>
            <p:cNvSpPr>
              <a:spLocks noChangeArrowheads="1"/>
            </p:cNvSpPr>
            <p:nvPr/>
          </p:nvSpPr>
          <p:spPr bwMode="ltGray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69" name="Oval 209"/>
            <p:cNvSpPr>
              <a:spLocks noChangeArrowheads="1"/>
            </p:cNvSpPr>
            <p:nvPr/>
          </p:nvSpPr>
          <p:spPr bwMode="ltGray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70" name="Oval 210"/>
            <p:cNvSpPr>
              <a:spLocks noChangeArrowheads="1"/>
            </p:cNvSpPr>
            <p:nvPr/>
          </p:nvSpPr>
          <p:spPr bwMode="ltGray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71" name="Oval 211"/>
            <p:cNvSpPr>
              <a:spLocks noChangeArrowheads="1"/>
            </p:cNvSpPr>
            <p:nvPr/>
          </p:nvSpPr>
          <p:spPr bwMode="ltGray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72" name="Oval 212"/>
            <p:cNvSpPr>
              <a:spLocks noChangeArrowheads="1"/>
            </p:cNvSpPr>
            <p:nvPr/>
          </p:nvSpPr>
          <p:spPr bwMode="ltGray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73" name="Oval 213"/>
            <p:cNvSpPr>
              <a:spLocks noChangeArrowheads="1"/>
            </p:cNvSpPr>
            <p:nvPr/>
          </p:nvSpPr>
          <p:spPr bwMode="ltGray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74" name="Oval 214"/>
            <p:cNvSpPr>
              <a:spLocks noChangeArrowheads="1"/>
            </p:cNvSpPr>
            <p:nvPr/>
          </p:nvSpPr>
          <p:spPr bwMode="ltGray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75" name="Oval 215"/>
            <p:cNvSpPr>
              <a:spLocks noChangeArrowheads="1"/>
            </p:cNvSpPr>
            <p:nvPr/>
          </p:nvSpPr>
          <p:spPr bwMode="ltGray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76" name="Oval 216"/>
            <p:cNvSpPr>
              <a:spLocks noChangeArrowheads="1"/>
            </p:cNvSpPr>
            <p:nvPr/>
          </p:nvSpPr>
          <p:spPr bwMode="ltGray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77" name="Oval 217"/>
            <p:cNvSpPr>
              <a:spLocks noChangeArrowheads="1"/>
            </p:cNvSpPr>
            <p:nvPr/>
          </p:nvSpPr>
          <p:spPr bwMode="ltGray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578" name="Rectangle 218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781800" y="6273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B8A9DC0-66CF-4B9F-A1E1-4B6C254196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579" name="Rectangle 219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580" name="Rectangle 220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35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581" name="Rectangle 221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582" name="Rectangle 22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9" grpId="0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5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5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58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5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58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5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58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5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58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5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58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5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558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295400"/>
          </a:xfrm>
          <a:noFill/>
          <a:ln/>
        </p:spPr>
        <p:txBody>
          <a:bodyPr lIns="92075" tIns="46038" rIns="92075" bIns="46038" anchor="ctr" anchorCtr="0"/>
          <a:lstStyle/>
          <a:p>
            <a:r>
              <a:rPr lang="en-US" sz="6600">
                <a:latin typeface="Arial" charset="0"/>
              </a:rPr>
              <a:t>Networking</a:t>
            </a:r>
          </a:p>
        </p:txBody>
      </p:sp>
      <p:pic>
        <p:nvPicPr>
          <p:cNvPr id="3077" name="Picture 5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0097" y="3611565"/>
            <a:ext cx="2174529" cy="187009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0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 (Local Area Network)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network is a collection of computers that communicate with each other through a shared network medium. </a:t>
            </a:r>
          </a:p>
          <a:p>
            <a:r>
              <a:rPr lang="en-US" dirty="0" smtClean="0"/>
              <a:t>LANs are networks confined to an  area such as a building or a campus. </a:t>
            </a:r>
          </a:p>
          <a:p>
            <a:r>
              <a:rPr lang="en-US" dirty="0" smtClean="0"/>
              <a:t>LANs may link as few as three computers, but often link hundreds of computers. </a:t>
            </a:r>
          </a:p>
          <a:p>
            <a:r>
              <a:rPr lang="en-US" dirty="0" smtClean="0"/>
              <a:t>The development of standard networking protocols has resulted in worldwide proliferation of LANs throughout businesses and educational organizations.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71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WANs (Wide Area Networks)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Wide area networks combine multiple LANs that are geographically separate. The LANs are connected using services such as dedicated leased phone lines, dial-up phone lines, satellite links, and data packet carrier services.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WANs (Wide Area Networks)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Wide area networking can be</a:t>
            </a:r>
          </a:p>
          <a:p>
            <a:pPr lvl="1"/>
            <a:r>
              <a:rPr lang="en-US" dirty="0" smtClean="0"/>
              <a:t> a modem and remote access server for employees to connect</a:t>
            </a:r>
          </a:p>
          <a:p>
            <a:pPr lvl="2"/>
            <a:r>
              <a:rPr lang="en-US" dirty="0" smtClean="0"/>
              <a:t>or </a:t>
            </a:r>
          </a:p>
          <a:p>
            <a:pPr lvl="1"/>
            <a:r>
              <a:rPr lang="en-US" dirty="0" smtClean="0"/>
              <a:t>it can be hundreds of branch offices globally linked using special routing protocols and filters to minimize the expense of sending data sent over vast distances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Internet is a system of worldwide linked networks that facilitate data communication services such as remote login, file transfer, electronic mail, the World Wide Web, and newsgroups.</a:t>
            </a:r>
          </a:p>
          <a:p>
            <a:r>
              <a:rPr lang="en-US" dirty="0" smtClean="0"/>
              <a:t> With the large demand for connectivity, the Internet has become a communications highway for millions of users.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 was initially restricted to military and academic institutions, but now it is for any and all forms of information and commerce. </a:t>
            </a:r>
          </a:p>
          <a:p>
            <a:r>
              <a:rPr lang="en-US" dirty="0"/>
              <a:t> </a:t>
            </a:r>
            <a:r>
              <a:rPr lang="en-US" dirty="0" smtClean="0"/>
              <a:t>Internet Web sites now provide personal, educational, political, and economic resources to anyone.</a:t>
            </a:r>
            <a:endParaRPr lang="en-US" dirty="0"/>
          </a:p>
        </p:txBody>
      </p:sp>
      <p:pic>
        <p:nvPicPr>
          <p:cNvPr id="17410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6870" y="5254650"/>
            <a:ext cx="95250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Intranet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intranet is a private network using Internet-type tools</a:t>
            </a:r>
          </a:p>
          <a:p>
            <a:r>
              <a:rPr lang="en-US" dirty="0"/>
              <a:t>A</a:t>
            </a:r>
            <a:r>
              <a:rPr lang="en-US" dirty="0" smtClean="0"/>
              <a:t>vailable only within that organization</a:t>
            </a:r>
          </a:p>
          <a:p>
            <a:r>
              <a:rPr lang="en-US" dirty="0" smtClean="0"/>
              <a:t> For large organizations, an intranet provides access to information for employees</a:t>
            </a:r>
            <a:endParaRPr lang="en-US" dirty="0"/>
          </a:p>
        </p:txBody>
      </p:sp>
      <p:pic>
        <p:nvPicPr>
          <p:cNvPr id="10244" name="Picture 4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8832" y="4086234"/>
            <a:ext cx="1358020" cy="2331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Network Interface Cards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/>
              <a:t>Network interface cards, or NICs, are used to connect a PC to a network. The NIC provides a connection between the networking cable and the computer's internal bus. </a:t>
            </a: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8186787" y="5911884"/>
            <a:ext cx="304800" cy="304800"/>
          </a:xfrm>
          <a:prstGeom prst="rect">
            <a:avLst/>
          </a:prstGeom>
        </p:spPr>
      </p:pic>
      <p:pic>
        <p:nvPicPr>
          <p:cNvPr id="12292" name="Picture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5570" y="4341825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52527C"/>
      </a:accent1>
      <a:accent2>
        <a:srgbClr val="6903FF"/>
      </a:accent2>
      <a:accent3>
        <a:srgbClr val="B8B8CA"/>
      </a:accent3>
      <a:accent4>
        <a:srgbClr val="DADADA"/>
      </a:accent4>
      <a:accent5>
        <a:srgbClr val="B3B3BF"/>
      </a:accent5>
      <a:accent6>
        <a:srgbClr val="5E02E7"/>
      </a:accent6>
      <a:hlink>
        <a:srgbClr val="9999FF"/>
      </a:hlink>
      <a:folHlink>
        <a:srgbClr val="CCCCFF"/>
      </a:folHlink>
    </a:clrScheme>
    <a:fontScheme name="Digital Dot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007A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AAABE"/>
        </a:accent5>
        <a:accent6>
          <a:srgbClr val="009F00"/>
        </a:accent6>
        <a:hlink>
          <a:srgbClr val="33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52527C"/>
        </a:accent1>
        <a:accent2>
          <a:srgbClr val="6903FF"/>
        </a:accent2>
        <a:accent3>
          <a:srgbClr val="B8B8CA"/>
        </a:accent3>
        <a:accent4>
          <a:srgbClr val="DADADA"/>
        </a:accent4>
        <a:accent5>
          <a:srgbClr val="B3B3BF"/>
        </a:accent5>
        <a:accent6>
          <a:srgbClr val="5E02E7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6000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6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C2B476"/>
        </a:accent1>
        <a:accent2>
          <a:srgbClr val="ABABA3"/>
        </a:accent2>
        <a:accent3>
          <a:srgbClr val="FEF3CC"/>
        </a:accent3>
        <a:accent4>
          <a:srgbClr val="000000"/>
        </a:accent4>
        <a:accent5>
          <a:srgbClr val="DDD6BD"/>
        </a:accent5>
        <a:accent6>
          <a:srgbClr val="9B9B93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4F5147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B2B3B1"/>
        </a:accent5>
        <a:accent6>
          <a:srgbClr val="738F98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424F29"/>
        </a:accent1>
        <a:accent2>
          <a:srgbClr val="8F8C00"/>
        </a:accent2>
        <a:accent3>
          <a:srgbClr val="B2B6AD"/>
        </a:accent3>
        <a:accent4>
          <a:srgbClr val="DADADA"/>
        </a:accent4>
        <a:accent5>
          <a:srgbClr val="B0B2AC"/>
        </a:accent5>
        <a:accent6>
          <a:srgbClr val="817E00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CFF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ACBAB7"/>
        </a:accent1>
        <a:accent2>
          <a:srgbClr val="00CC99"/>
        </a:accent2>
        <a:accent3>
          <a:srgbClr val="F0FBF8"/>
        </a:accent3>
        <a:accent4>
          <a:srgbClr val="000000"/>
        </a:accent4>
        <a:accent5>
          <a:srgbClr val="D2D9D8"/>
        </a:accent5>
        <a:accent6>
          <a:srgbClr val="00B98A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B2B2B2"/>
        </a:accent1>
        <a:accent2>
          <a:srgbClr val="3399FF"/>
        </a:accent2>
        <a:accent3>
          <a:srgbClr val="F3F3F3"/>
        </a:accent3>
        <a:accent4>
          <a:srgbClr val="000000"/>
        </a:accent4>
        <a:accent5>
          <a:srgbClr val="D5D5D5"/>
        </a:accent5>
        <a:accent6>
          <a:srgbClr val="2D8AE7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240</TotalTime>
  <Words>329</Words>
  <Application>Microsoft PowerPoint</Application>
  <PresentationFormat>On-screen Show (4:3)</PresentationFormat>
  <Paragraphs>25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Garamond</vt:lpstr>
      <vt:lpstr>Wingdings</vt:lpstr>
      <vt:lpstr>Arial</vt:lpstr>
      <vt:lpstr>Digital Dots</vt:lpstr>
      <vt:lpstr>Networking</vt:lpstr>
      <vt:lpstr>LAN (Local Area Network)</vt:lpstr>
      <vt:lpstr>WANs (Wide Area Networks)</vt:lpstr>
      <vt:lpstr>WANs (Wide Area Networks)</vt:lpstr>
      <vt:lpstr>Internet</vt:lpstr>
      <vt:lpstr>Internet</vt:lpstr>
      <vt:lpstr>Intranet</vt:lpstr>
      <vt:lpstr>Network Interface Cards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definitions</dc:title>
  <dc:creator>Rachel Bunin</dc:creator>
  <cp:lastModifiedBy>Rachel</cp:lastModifiedBy>
  <cp:revision>16</cp:revision>
  <cp:lastPrinted>1996-06-26T16:53:54Z</cp:lastPrinted>
  <dcterms:created xsi:type="dcterms:W3CDTF">1995-06-17T23:31:02Z</dcterms:created>
  <dcterms:modified xsi:type="dcterms:W3CDTF">2007-03-25T20:09:46Z</dcterms:modified>
</cp:coreProperties>
</file>