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947" autoAdjust="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4C0B999-0351-46CB-839C-FE9D30F601EC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00C0A6A-E362-444F-BFD5-8D4DB7CCF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304800"/>
            <a:ext cx="4780348" cy="11079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smtClean="0"/>
              <a:t>Peer Reviews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752600"/>
            <a:ext cx="6629400" cy="83099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dirty="0" smtClean="0">
                <a:latin typeface="Verdana" pitchFamily="34" charset="0"/>
              </a:rPr>
              <a:t>1. </a:t>
            </a:r>
            <a:r>
              <a:rPr lang="en-US" sz="4800" dirty="0" smtClean="0">
                <a:latin typeface="Verdana" pitchFamily="34" charset="0"/>
              </a:rPr>
              <a:t>Go to my website</a:t>
            </a:r>
            <a:endParaRPr lang="en-US" sz="4800" dirty="0">
              <a:latin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8092280" cy="707886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Verdana" pitchFamily="34" charset="0"/>
              </a:rPr>
              <a:t>2. Get the </a:t>
            </a:r>
            <a:r>
              <a:rPr lang="en-US" sz="4000" dirty="0" err="1" smtClean="0">
                <a:latin typeface="Verdana" pitchFamily="34" charset="0"/>
              </a:rPr>
              <a:t>Edmodo</a:t>
            </a:r>
            <a:r>
              <a:rPr lang="en-US" sz="4000" dirty="0" smtClean="0">
                <a:latin typeface="Verdana" pitchFamily="34" charset="0"/>
              </a:rPr>
              <a:t> link &amp; code</a:t>
            </a:r>
            <a:endParaRPr lang="en-US" sz="4000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114800"/>
            <a:ext cx="5359096" cy="646331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latin typeface="Verdana" pitchFamily="34" charset="0"/>
              </a:rPr>
              <a:t>3. Register at </a:t>
            </a:r>
            <a:r>
              <a:rPr lang="en-US" sz="3600" dirty="0" err="1" smtClean="0">
                <a:latin typeface="Verdana" pitchFamily="34" charset="0"/>
              </a:rPr>
              <a:t>Edmodo</a:t>
            </a:r>
            <a:endParaRPr lang="en-US" sz="3600" dirty="0">
              <a:latin typeface="Verdana" pitchFamily="34" charset="0"/>
            </a:endParaRP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6553200" cy="415498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Verdana" pitchFamily="34" charset="0"/>
              </a:rPr>
              <a:t>Make 3 Postings on </a:t>
            </a:r>
            <a:r>
              <a:rPr lang="en-US" sz="3200" dirty="0" err="1" smtClean="0">
                <a:latin typeface="Verdana" pitchFamily="34" charset="0"/>
              </a:rPr>
              <a:t>Edmodo</a:t>
            </a:r>
            <a:endParaRPr lang="en-US" sz="3200" dirty="0" smtClean="0">
              <a:latin typeface="Verdana" pitchFamily="34" charset="0"/>
            </a:endParaRPr>
          </a:p>
          <a:p>
            <a:r>
              <a:rPr lang="en-US" sz="3200" dirty="0" smtClean="0">
                <a:latin typeface="Verdana" pitchFamily="34" charset="0"/>
              </a:rPr>
              <a:t>For EACH Person’s site</a:t>
            </a:r>
            <a:endParaRPr lang="en-US" sz="2000" dirty="0" smtClean="0">
              <a:latin typeface="Verdana" pitchFamily="34" charset="0"/>
            </a:endParaRPr>
          </a:p>
          <a:p>
            <a:endParaRPr lang="en-US" sz="2000" dirty="0" smtClean="0">
              <a:latin typeface="Verdana" pitchFamily="34" charset="0"/>
            </a:endParaRPr>
          </a:p>
          <a:p>
            <a:endParaRPr lang="en-US" sz="2000" dirty="0" smtClean="0">
              <a:latin typeface="Verdana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Verdana" pitchFamily="34" charset="0"/>
              </a:rPr>
              <a:t>Determine if the person met all the elements of the rubric- comment on this</a:t>
            </a:r>
          </a:p>
          <a:p>
            <a:pPr marL="342900" indent="-342900">
              <a:buAutoNum type="arabicPeriod"/>
            </a:pPr>
            <a:endParaRPr lang="en-US" sz="2000" dirty="0" smtClean="0">
              <a:latin typeface="Verdana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Verdana" pitchFamily="34" charset="0"/>
              </a:rPr>
              <a:t>Make 2 positive comments on items you liked about their site or you thought they were unique, creative, etc</a:t>
            </a:r>
          </a:p>
          <a:p>
            <a:pPr marL="342900" indent="-342900"/>
            <a:endParaRPr lang="en-US" sz="2000" dirty="0" smtClean="0">
              <a:latin typeface="Verdana" pitchFamily="34" charset="0"/>
            </a:endParaRPr>
          </a:p>
          <a:p>
            <a:pPr marL="342900" indent="-342900"/>
            <a:endParaRPr lang="en-US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spd="slow" advClick="0" advTm="2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</TotalTime>
  <Words>65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Metro</vt:lpstr>
      <vt:lpstr>Slide 1</vt:lpstr>
      <vt:lpstr>Slide 2</vt:lpstr>
    </vt:vector>
  </TitlesOfParts>
  <Company>ACs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Dons</dc:creator>
  <cp:lastModifiedBy>Teacher</cp:lastModifiedBy>
  <cp:revision>171</cp:revision>
  <dcterms:created xsi:type="dcterms:W3CDTF">2011-11-04T14:20:19Z</dcterms:created>
  <dcterms:modified xsi:type="dcterms:W3CDTF">2012-09-17T18:27:12Z</dcterms:modified>
</cp:coreProperties>
</file>