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achel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7-05-08T19:27:20.162" idx="1">
    <p:pos x="10" y="10"/>
    <p:text>find out more about this program</p:tex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0F42-B46E-4F43-ADC8-4623C4252297}" type="datetimeFigureOut">
              <a:rPr lang="en-US" smtClean="0"/>
              <a:t>5/8/2007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29CF-1777-4857-8A53-9E991AA3A6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0F42-B46E-4F43-ADC8-4623C4252297}" type="datetimeFigureOut">
              <a:rPr lang="en-US" smtClean="0"/>
              <a:t>5/8/2007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29CF-1777-4857-8A53-9E991AA3A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0F42-B46E-4F43-ADC8-4623C4252297}" type="datetimeFigureOut">
              <a:rPr lang="en-US" smtClean="0"/>
              <a:t>5/8/2007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29CF-1777-4857-8A53-9E991AA3A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0F42-B46E-4F43-ADC8-4623C4252297}" type="datetimeFigureOut">
              <a:rPr lang="en-US" smtClean="0"/>
              <a:t>5/8/2007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29CF-1777-4857-8A53-9E991AA3A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0F42-B46E-4F43-ADC8-4623C4252297}" type="datetimeFigureOut">
              <a:rPr lang="en-US" smtClean="0"/>
              <a:t>5/8/2007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29CF-1777-4857-8A53-9E991AA3A6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0F42-B46E-4F43-ADC8-4623C4252297}" type="datetimeFigureOut">
              <a:rPr lang="en-US" smtClean="0"/>
              <a:t>5/8/2007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29CF-1777-4857-8A53-9E991AA3A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0F42-B46E-4F43-ADC8-4623C4252297}" type="datetimeFigureOut">
              <a:rPr lang="en-US" smtClean="0"/>
              <a:t>5/8/2007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29CF-1777-4857-8A53-9E991AA3A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0F42-B46E-4F43-ADC8-4623C4252297}" type="datetimeFigureOut">
              <a:rPr lang="en-US" smtClean="0"/>
              <a:t>5/8/2007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29CF-1777-4857-8A53-9E991AA3A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0F42-B46E-4F43-ADC8-4623C4252297}" type="datetimeFigureOut">
              <a:rPr lang="en-US" smtClean="0"/>
              <a:t>5/8/2007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29CF-1777-4857-8A53-9E991AA3A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0F42-B46E-4F43-ADC8-4623C4252297}" type="datetimeFigureOut">
              <a:rPr lang="en-US" smtClean="0"/>
              <a:t>5/8/2007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29CF-1777-4857-8A53-9E991AA3A6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60F42-B46E-4F43-ADC8-4623C4252297}" type="datetimeFigureOut">
              <a:rPr lang="en-US" smtClean="0"/>
              <a:t>5/8/2007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45F29CF-1777-4857-8A53-9E991AA3A64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A60F42-B46E-4F43-ADC8-4623C4252297}" type="datetimeFigureOut">
              <a:rPr lang="en-US" smtClean="0"/>
              <a:t>5/8/2007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45F29CF-1777-4857-8A53-9E991AA3A64A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Sun Facts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Astronomy Class Lecture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Sun?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Is a ball of hot gases. </a:t>
            </a:r>
          </a:p>
          <a:p>
            <a:r>
              <a:rPr lang="en-US" b="1" dirty="0" smtClean="0"/>
              <a:t>Is 70% hydrogen, 28% helium, 1.5% carbon, nitrogen, and oxygen, and 0.5% all other elements. </a:t>
            </a:r>
          </a:p>
          <a:p>
            <a:r>
              <a:rPr lang="en-US" b="1" dirty="0" smtClean="0"/>
              <a:t>The Sun's temperature is 10,000 degrees Fahrenheit at the surface and 27,000,000 degrees Fahrenheit at the center.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Sun Distances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average distance from the Earth to the Sun is 93,000,000 miles. It takes light eight and a half minutes to travel from the Sun to the Earth. </a:t>
            </a:r>
          </a:p>
          <a:p>
            <a:r>
              <a:rPr lang="en-US" b="1" dirty="0" smtClean="0"/>
              <a:t>The diameter of the Sun is 870,000 miles, 109 times larger than the Earth's. Its volume is big enough to hold over 1 million Earths.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the sun?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b="1" dirty="0" smtClean="0"/>
              <a:t>DO NOT LOOK AT THE SUN, EVEN WITH DARK OR SMOKED GLASSES. </a:t>
            </a:r>
          </a:p>
          <a:p>
            <a:r>
              <a:rPr lang="en-US" b="1" dirty="0" smtClean="0"/>
              <a:t>DO NOT LOOK AT THE SUN WITH BINOCULARS OR SMALL TELESCOPES. </a:t>
            </a:r>
          </a:p>
          <a:p>
            <a:r>
              <a:rPr lang="en-US" b="1" dirty="0" smtClean="0"/>
              <a:t>YOU CAN DAMAGE YOUR EYES!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-1676400" y="5791200"/>
            <a:ext cx="3833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NEVER LOOKED AT THE SUN DIRECTLY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Studying the Sun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Scientists study the sun with instruments on the Ulysses spacecraft. </a:t>
            </a:r>
          </a:p>
          <a:p>
            <a:r>
              <a:rPr lang="en-US" dirty="0" smtClean="0"/>
              <a:t>Ulysses is a joint effort of NASA and the European Space Agency.</a:t>
            </a:r>
          </a:p>
          <a:p>
            <a:r>
              <a:rPr lang="en-US" dirty="0" smtClean="0"/>
              <a:t>Ulysses was launched in October 1990.</a:t>
            </a:r>
          </a:p>
          <a:p>
            <a:r>
              <a:rPr lang="en-US" dirty="0" smtClean="0"/>
              <a:t> It is the first spacecraft to orbit the Sun's North and South poles.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213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Sun Facts</vt:lpstr>
      <vt:lpstr>What is the Sun?</vt:lpstr>
      <vt:lpstr>The Sun Distances</vt:lpstr>
      <vt:lpstr>Looking at the sun?</vt:lpstr>
      <vt:lpstr>Studying the Sun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 Facts</dc:title>
  <dc:creator>Rachel</dc:creator>
  <cp:lastModifiedBy>Rachel</cp:lastModifiedBy>
  <cp:revision>2</cp:revision>
  <dcterms:created xsi:type="dcterms:W3CDTF">2007-05-08T22:31:20Z</dcterms:created>
  <dcterms:modified xsi:type="dcterms:W3CDTF">2007-05-08T23:27:21Z</dcterms:modified>
</cp:coreProperties>
</file>